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72"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2" roundtripDataSignature="AMtx7mgcrNMIZPr+x1sBirL51resJr/W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GB"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7eec8e244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7eec8e244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37eec8e244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7eec8e2443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7eec8e2443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37eec8e2443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5266552fd0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35266552fd0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5266552fd0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35266552fd0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56fbef37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356fbef37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356fbef37d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6fbef37d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56fbef37d3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356fbef37d3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7f6e1bc6a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37f6e1bc6a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g37f6e1bc6a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56fbef37d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356fbef37d3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356fbef37d3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4d74ed2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354d74ed27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354d74ed27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56fbef37d3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356fbef37d3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356fbef37d3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9876f0bdc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g339876f0bd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39876f0bdc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339876f0bd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7eec8e2443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7eec8e2443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37eec8e2443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7f6e1bc6a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7f6e1bc6a6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37f6e1bc6a6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7eec8e2443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7eec8e2443_1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37eec8e2443_1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266552fd0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35266552fd0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35266552fd0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266552f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5266552fd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35266552fd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9876f0bd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39876f0bdc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339876f0bdc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9876f0bdc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339876f0bdc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9574d14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339574d149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339574d149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4.0/" TargetMode="External"/><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nc-nd/4.0/" TargetMode="External"/><Relationship Id="rId3" Type="http://schemas.openxmlformats.org/officeDocument/2006/relationships/image" Target="../media/image1.png"/><Relationship Id="rId4" Type="http://schemas.openxmlformats.org/officeDocument/2006/relationships/hyperlink" Target="https://creativecommons.org/licenses/by-nc-nd/4.0/" TargetMode="External"/><Relationship Id="rId5" Type="http://schemas.openxmlformats.org/officeDocument/2006/relationships/image" Target="../media/image3.png"/><Relationship Id="rId6" Type="http://schemas.openxmlformats.org/officeDocument/2006/relationships/hyperlink" Target="https://creativecommons.org/licenses/by-nc-nd/4.0/" TargetMode="External"/><Relationship Id="rId7"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1.png"/><Relationship Id="rId4" Type="http://schemas.openxmlformats.org/officeDocument/2006/relationships/hyperlink" Target="https://creativecommons.org/licenses/by-sa/4.0/" TargetMode="External"/><Relationship Id="rId5" Type="http://schemas.openxmlformats.org/officeDocument/2006/relationships/image" Target="../media/image3.png"/><Relationship Id="rId6" Type="http://schemas.openxmlformats.org/officeDocument/2006/relationships/hyperlink" Target="https://creativecommons.org/licenses/by-sa/4.0/" TargetMode="External"/><Relationship Id="rId7"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showMasterSp="0">
  <p:cSld name="Title Slide Black">
    <p:bg>
      <p:bgPr>
        <a:solidFill>
          <a:schemeClr val="dk1"/>
        </a:solidFill>
      </p:bgPr>
    </p:bg>
    <p:spTree>
      <p:nvGrpSpPr>
        <p:cNvPr id="16" name="Shape 16"/>
        <p:cNvGrpSpPr/>
        <p:nvPr/>
      </p:nvGrpSpPr>
      <p:grpSpPr>
        <a:xfrm>
          <a:off x="0" y="0"/>
          <a:ext cx="0" cy="0"/>
          <a:chOff x="0" y="0"/>
          <a:chExt cx="0" cy="0"/>
        </a:xfrm>
      </p:grpSpPr>
      <p:sp>
        <p:nvSpPr>
          <p:cNvPr id="17" name="Google Shape;17;p9"/>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9" name="Google Shape;19;p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0" name="Google Shape;20;p9"/>
          <p:cNvCxnSpPr/>
          <p:nvPr/>
        </p:nvCxnSpPr>
        <p:spPr>
          <a:xfrm>
            <a:off x="407368" y="2674624"/>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1" name="Google Shape;21;p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9"/>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showMasterSp="0">
  <p:cSld name="Title Slide Picture Blue">
    <p:bg>
      <p:bgPr>
        <a:solidFill>
          <a:schemeClr val="accent3"/>
        </a:solidFill>
      </p:bgPr>
    </p:bg>
    <p:spTree>
      <p:nvGrpSpPr>
        <p:cNvPr id="110" name="Shape 110"/>
        <p:cNvGrpSpPr/>
        <p:nvPr/>
      </p:nvGrpSpPr>
      <p:grpSpPr>
        <a:xfrm>
          <a:off x="0" y="0"/>
          <a:ext cx="0" cy="0"/>
          <a:chOff x="0" y="0"/>
          <a:chExt cx="0" cy="0"/>
        </a:xfrm>
      </p:grpSpPr>
      <p:sp>
        <p:nvSpPr>
          <p:cNvPr id="111" name="Google Shape;111;p22"/>
          <p:cNvSpPr/>
          <p:nvPr>
            <p:ph idx="2" type="pic"/>
          </p:nvPr>
        </p:nvSpPr>
        <p:spPr>
          <a:xfrm>
            <a:off x="1" y="3429000"/>
            <a:ext cx="6096000" cy="3429000"/>
          </a:xfrm>
          <a:prstGeom prst="rect">
            <a:avLst/>
          </a:prstGeom>
          <a:solidFill>
            <a:schemeClr val="lt2"/>
          </a:solidFill>
          <a:ln>
            <a:noFill/>
          </a:ln>
        </p:spPr>
      </p:sp>
      <p:sp>
        <p:nvSpPr>
          <p:cNvPr id="112" name="Google Shape;112;p22"/>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3" name="Google Shape;113;p22"/>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2"/>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15" name="Google Shape;115;p22"/>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6" name="Google Shape;116;p22"/>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17" name="Google Shape;117;p2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0" name="Google Shape;120;p22"/>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showMasterSp="0">
  <p:cSld name="Title Slide Picture Yellow">
    <p:bg>
      <p:bgPr>
        <a:solidFill>
          <a:schemeClr val="accent1"/>
        </a:solidFill>
      </p:bgPr>
    </p:bg>
    <p:spTree>
      <p:nvGrpSpPr>
        <p:cNvPr id="121" name="Shape 121"/>
        <p:cNvGrpSpPr/>
        <p:nvPr/>
      </p:nvGrpSpPr>
      <p:grpSpPr>
        <a:xfrm>
          <a:off x="0" y="0"/>
          <a:ext cx="0" cy="0"/>
          <a:chOff x="0" y="0"/>
          <a:chExt cx="0" cy="0"/>
        </a:xfrm>
      </p:grpSpPr>
      <p:sp>
        <p:nvSpPr>
          <p:cNvPr id="122" name="Google Shape;122;p23"/>
          <p:cNvSpPr/>
          <p:nvPr>
            <p:ph idx="2" type="pic"/>
          </p:nvPr>
        </p:nvSpPr>
        <p:spPr>
          <a:xfrm>
            <a:off x="1" y="3429000"/>
            <a:ext cx="6096000" cy="3429000"/>
          </a:xfrm>
          <a:prstGeom prst="rect">
            <a:avLst/>
          </a:prstGeom>
          <a:solidFill>
            <a:schemeClr val="lt2"/>
          </a:solidFill>
          <a:ln>
            <a:noFill/>
          </a:ln>
        </p:spPr>
      </p:sp>
      <p:sp>
        <p:nvSpPr>
          <p:cNvPr id="123" name="Google Shape;123;p23"/>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4" name="Google Shape;124;p23"/>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3"/>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26" name="Google Shape;126;p23"/>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27" name="Google Shape;127;p23"/>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28" name="Google Shape;128;p2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23"/>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showMasterSp="0">
  <p:cSld name="Title Slide Picture White">
    <p:spTree>
      <p:nvGrpSpPr>
        <p:cNvPr id="132" name="Shape 132"/>
        <p:cNvGrpSpPr/>
        <p:nvPr/>
      </p:nvGrpSpPr>
      <p:grpSpPr>
        <a:xfrm>
          <a:off x="0" y="0"/>
          <a:ext cx="0" cy="0"/>
          <a:chOff x="0" y="0"/>
          <a:chExt cx="0" cy="0"/>
        </a:xfrm>
      </p:grpSpPr>
      <p:sp>
        <p:nvSpPr>
          <p:cNvPr id="133" name="Google Shape;133;p24"/>
          <p:cNvSpPr/>
          <p:nvPr>
            <p:ph idx="2" type="pic"/>
          </p:nvPr>
        </p:nvSpPr>
        <p:spPr>
          <a:xfrm>
            <a:off x="1" y="3429000"/>
            <a:ext cx="6096000" cy="3429000"/>
          </a:xfrm>
          <a:prstGeom prst="rect">
            <a:avLst/>
          </a:prstGeom>
          <a:solidFill>
            <a:schemeClr val="lt2"/>
          </a:solidFill>
          <a:ln>
            <a:noFill/>
          </a:ln>
        </p:spPr>
      </p:sp>
      <p:sp>
        <p:nvSpPr>
          <p:cNvPr id="134" name="Google Shape;134;p24"/>
          <p:cNvSpPr/>
          <p:nvPr/>
        </p:nvSpPr>
        <p:spPr>
          <a:xfrm>
            <a:off x="0" y="0"/>
            <a:ext cx="6096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5" name="Google Shape;135;p24"/>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4"/>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37" name="Google Shape;137;p2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38" name="Google Shape;138;p24"/>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39" name="Google Shape;139;p2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42" name="Google Shape;142;p24"/>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showMasterSp="0">
  <p:cSld name="Title Slide Picture Black">
    <p:bg>
      <p:bgPr>
        <a:solidFill>
          <a:schemeClr val="dk1"/>
        </a:solidFill>
      </p:bgPr>
    </p:bg>
    <p:spTree>
      <p:nvGrpSpPr>
        <p:cNvPr id="143" name="Shape 143"/>
        <p:cNvGrpSpPr/>
        <p:nvPr/>
      </p:nvGrpSpPr>
      <p:grpSpPr>
        <a:xfrm>
          <a:off x="0" y="0"/>
          <a:ext cx="0" cy="0"/>
          <a:chOff x="0" y="0"/>
          <a:chExt cx="0" cy="0"/>
        </a:xfrm>
      </p:grpSpPr>
      <p:sp>
        <p:nvSpPr>
          <p:cNvPr id="144" name="Google Shape;144;p25"/>
          <p:cNvSpPr/>
          <p:nvPr>
            <p:ph idx="2" type="pic"/>
          </p:nvPr>
        </p:nvSpPr>
        <p:spPr>
          <a:xfrm>
            <a:off x="1" y="3429000"/>
            <a:ext cx="6096000" cy="3429000"/>
          </a:xfrm>
          <a:prstGeom prst="rect">
            <a:avLst/>
          </a:prstGeom>
          <a:solidFill>
            <a:schemeClr val="lt2"/>
          </a:solidFill>
          <a:ln>
            <a:noFill/>
          </a:ln>
        </p:spPr>
      </p:sp>
      <p:sp>
        <p:nvSpPr>
          <p:cNvPr id="145" name="Google Shape;145;p25"/>
          <p:cNvSpPr/>
          <p:nvPr/>
        </p:nvSpPr>
        <p:spPr>
          <a:xfrm>
            <a:off x="0" y="0"/>
            <a:ext cx="6096000" cy="3429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6" name="Google Shape;146;p25"/>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5"/>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48" name="Google Shape;148;p2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49" name="Google Shape;149;p25"/>
          <p:cNvCxnSpPr/>
          <p:nvPr/>
        </p:nvCxnSpPr>
        <p:spPr>
          <a:xfrm>
            <a:off x="6600056" y="1233937"/>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150" name="Google Shape;150;p2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3" name="Google Shape;153;p25"/>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2" showMasterSp="0">
  <p:cSld name="Title Slide Picture Red 2">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ph idx="2" type="pic"/>
          </p:nvPr>
        </p:nvSpPr>
        <p:spPr>
          <a:xfrm>
            <a:off x="1" y="3429000"/>
            <a:ext cx="6096000" cy="3429000"/>
          </a:xfrm>
          <a:prstGeom prst="rect">
            <a:avLst/>
          </a:prstGeom>
          <a:solidFill>
            <a:schemeClr val="lt2"/>
          </a:solidFill>
          <a:ln>
            <a:noFill/>
          </a:ln>
        </p:spPr>
      </p:sp>
      <p:sp>
        <p:nvSpPr>
          <p:cNvPr id="156" name="Google Shape;156;p26"/>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7" name="Google Shape;157;p26"/>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6"/>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59" name="Google Shape;159;p26"/>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0" name="Google Shape;160;p26"/>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61" name="Google Shape;161;p2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26"/>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2" showMasterSp="0">
  <p:cSld name="Title Slide Picture Blue 2">
    <p:bg>
      <p:bgPr>
        <a:solidFill>
          <a:schemeClr val="accent3"/>
        </a:solidFill>
      </p:bgPr>
    </p:bg>
    <p:spTree>
      <p:nvGrpSpPr>
        <p:cNvPr id="165" name="Shape 165"/>
        <p:cNvGrpSpPr/>
        <p:nvPr/>
      </p:nvGrpSpPr>
      <p:grpSpPr>
        <a:xfrm>
          <a:off x="0" y="0"/>
          <a:ext cx="0" cy="0"/>
          <a:chOff x="0" y="0"/>
          <a:chExt cx="0" cy="0"/>
        </a:xfrm>
      </p:grpSpPr>
      <p:sp>
        <p:nvSpPr>
          <p:cNvPr id="166" name="Google Shape;166;p27"/>
          <p:cNvSpPr/>
          <p:nvPr>
            <p:ph idx="2" type="pic"/>
          </p:nvPr>
        </p:nvSpPr>
        <p:spPr>
          <a:xfrm>
            <a:off x="1" y="3429000"/>
            <a:ext cx="6096000" cy="3429000"/>
          </a:xfrm>
          <a:prstGeom prst="rect">
            <a:avLst/>
          </a:prstGeom>
          <a:solidFill>
            <a:schemeClr val="lt2"/>
          </a:solidFill>
          <a:ln>
            <a:noFill/>
          </a:ln>
        </p:spPr>
      </p:sp>
      <p:sp>
        <p:nvSpPr>
          <p:cNvPr id="167" name="Google Shape;167;p27"/>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68" name="Google Shape;168;p27"/>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7"/>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70" name="Google Shape;170;p27"/>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71" name="Google Shape;171;p27"/>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72" name="Google Shape;172;p2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27"/>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2" showMasterSp="0">
  <p:cSld name="Title Slide Picture Yellow 2">
    <p:bg>
      <p:bgPr>
        <a:solidFill>
          <a:schemeClr val="accent1"/>
        </a:solidFill>
      </p:bgPr>
    </p:bg>
    <p:spTree>
      <p:nvGrpSpPr>
        <p:cNvPr id="176" name="Shape 176"/>
        <p:cNvGrpSpPr/>
        <p:nvPr/>
      </p:nvGrpSpPr>
      <p:grpSpPr>
        <a:xfrm>
          <a:off x="0" y="0"/>
          <a:ext cx="0" cy="0"/>
          <a:chOff x="0" y="0"/>
          <a:chExt cx="0" cy="0"/>
        </a:xfrm>
      </p:grpSpPr>
      <p:sp>
        <p:nvSpPr>
          <p:cNvPr id="177" name="Google Shape;177;p28"/>
          <p:cNvSpPr/>
          <p:nvPr>
            <p:ph idx="2" type="pic"/>
          </p:nvPr>
        </p:nvSpPr>
        <p:spPr>
          <a:xfrm>
            <a:off x="1" y="3429000"/>
            <a:ext cx="6096000" cy="3429000"/>
          </a:xfrm>
          <a:prstGeom prst="rect">
            <a:avLst/>
          </a:prstGeom>
          <a:solidFill>
            <a:schemeClr val="lt2"/>
          </a:solidFill>
          <a:ln>
            <a:noFill/>
          </a:ln>
        </p:spPr>
      </p:sp>
      <p:sp>
        <p:nvSpPr>
          <p:cNvPr id="178" name="Google Shape;178;p28"/>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79" name="Google Shape;179;p28"/>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8"/>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81" name="Google Shape;181;p28"/>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82" name="Google Shape;182;p28"/>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83" name="Google Shape;183;p2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86" name="Google Shape;186;p28"/>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2" showMasterSp="0">
  <p:cSld name="Title Slide Picture White 2">
    <p:spTree>
      <p:nvGrpSpPr>
        <p:cNvPr id="187" name="Shape 187"/>
        <p:cNvGrpSpPr/>
        <p:nvPr/>
      </p:nvGrpSpPr>
      <p:grpSpPr>
        <a:xfrm>
          <a:off x="0" y="0"/>
          <a:ext cx="0" cy="0"/>
          <a:chOff x="0" y="0"/>
          <a:chExt cx="0" cy="0"/>
        </a:xfrm>
      </p:grpSpPr>
      <p:sp>
        <p:nvSpPr>
          <p:cNvPr id="188" name="Google Shape;188;p29"/>
          <p:cNvSpPr/>
          <p:nvPr>
            <p:ph idx="2" type="pic"/>
          </p:nvPr>
        </p:nvSpPr>
        <p:spPr>
          <a:xfrm>
            <a:off x="1" y="3429000"/>
            <a:ext cx="6096000" cy="3429000"/>
          </a:xfrm>
          <a:prstGeom prst="rect">
            <a:avLst/>
          </a:prstGeom>
          <a:solidFill>
            <a:schemeClr val="lt2"/>
          </a:solidFill>
          <a:ln>
            <a:noFill/>
          </a:ln>
        </p:spPr>
      </p:sp>
      <p:sp>
        <p:nvSpPr>
          <p:cNvPr id="189" name="Google Shape;189;p29"/>
          <p:cNvSpPr/>
          <p:nvPr/>
        </p:nvSpPr>
        <p:spPr>
          <a:xfrm>
            <a:off x="0" y="0"/>
            <a:ext cx="6096000" cy="342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90" name="Google Shape;190;p29"/>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9"/>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92" name="Google Shape;192;p2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93" name="Google Shape;193;p29"/>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94" name="Google Shape;194;p2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7" name="Google Shape;197;p29"/>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2" showMasterSp="0">
  <p:cSld name="Title Slide Picture Black 2">
    <p:bg>
      <p:bgPr>
        <a:solidFill>
          <a:schemeClr val="dk1"/>
        </a:solidFill>
      </p:bgPr>
    </p:bg>
    <p:spTree>
      <p:nvGrpSpPr>
        <p:cNvPr id="198" name="Shape 198"/>
        <p:cNvGrpSpPr/>
        <p:nvPr/>
      </p:nvGrpSpPr>
      <p:grpSpPr>
        <a:xfrm>
          <a:off x="0" y="0"/>
          <a:ext cx="0" cy="0"/>
          <a:chOff x="0" y="0"/>
          <a:chExt cx="0" cy="0"/>
        </a:xfrm>
      </p:grpSpPr>
      <p:sp>
        <p:nvSpPr>
          <p:cNvPr id="199" name="Google Shape;199;p30"/>
          <p:cNvSpPr/>
          <p:nvPr>
            <p:ph idx="2" type="pic"/>
          </p:nvPr>
        </p:nvSpPr>
        <p:spPr>
          <a:xfrm>
            <a:off x="1" y="3429000"/>
            <a:ext cx="6096000" cy="3429000"/>
          </a:xfrm>
          <a:prstGeom prst="rect">
            <a:avLst/>
          </a:prstGeom>
          <a:solidFill>
            <a:schemeClr val="lt2"/>
          </a:solidFill>
          <a:ln>
            <a:noFill/>
          </a:ln>
        </p:spPr>
      </p:sp>
      <p:sp>
        <p:nvSpPr>
          <p:cNvPr id="200" name="Google Shape;200;p30"/>
          <p:cNvSpPr/>
          <p:nvPr/>
        </p:nvSpPr>
        <p:spPr>
          <a:xfrm>
            <a:off x="0" y="0"/>
            <a:ext cx="6096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01" name="Google Shape;201;p30"/>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0"/>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203" name="Google Shape;203;p30"/>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04" name="Google Shape;204;p30"/>
          <p:cNvCxnSpPr/>
          <p:nvPr/>
        </p:nvCxnSpPr>
        <p:spPr>
          <a:xfrm>
            <a:off x="6600056" y="1233937"/>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05" name="Google Shape;205;p3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08" name="Google Shape;208;p30"/>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3" showMasterSp="0">
  <p:cSld name="Title Slide Picture Yellow 3">
    <p:bg>
      <p:bgPr>
        <a:solidFill>
          <a:schemeClr val="accent1"/>
        </a:solidFill>
      </p:bgPr>
    </p:bg>
    <p:spTree>
      <p:nvGrpSpPr>
        <p:cNvPr id="209" name="Shape 209"/>
        <p:cNvGrpSpPr/>
        <p:nvPr/>
      </p:nvGrpSpPr>
      <p:grpSpPr>
        <a:xfrm>
          <a:off x="0" y="0"/>
          <a:ext cx="0" cy="0"/>
          <a:chOff x="0" y="0"/>
          <a:chExt cx="0" cy="0"/>
        </a:xfrm>
      </p:grpSpPr>
      <p:sp>
        <p:nvSpPr>
          <p:cNvPr id="210" name="Google Shape;210;p31"/>
          <p:cNvSpPr/>
          <p:nvPr>
            <p:ph idx="2" type="pic"/>
          </p:nvPr>
        </p:nvSpPr>
        <p:spPr>
          <a:xfrm>
            <a:off x="6096000" y="0"/>
            <a:ext cx="6096000" cy="6858000"/>
          </a:xfrm>
          <a:prstGeom prst="rect">
            <a:avLst/>
          </a:prstGeom>
          <a:solidFill>
            <a:schemeClr val="lt2"/>
          </a:solidFill>
          <a:ln>
            <a:noFill/>
          </a:ln>
        </p:spPr>
      </p:sp>
      <p:sp>
        <p:nvSpPr>
          <p:cNvPr id="211" name="Google Shape;211;p31"/>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3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5" name="Google Shape;215;p31"/>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1"/>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17" name="Google Shape;217;p31"/>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18" name="Google Shape;218;p31"/>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owMasterSp="0">
  <p:cSld name="Title Slide ">
    <p:spTree>
      <p:nvGrpSpPr>
        <p:cNvPr id="25" name="Shape 25"/>
        <p:cNvGrpSpPr/>
        <p:nvPr/>
      </p:nvGrpSpPr>
      <p:grpSpPr>
        <a:xfrm>
          <a:off x="0" y="0"/>
          <a:ext cx="0" cy="0"/>
          <a:chOff x="0" y="0"/>
          <a:chExt cx="0" cy="0"/>
        </a:xfrm>
      </p:grpSpPr>
      <p:sp>
        <p:nvSpPr>
          <p:cNvPr id="26" name="Google Shape;26;p14"/>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28" name="Google Shape;28;p1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9" name="Google Shape;29;p14"/>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30" name="Google Shape;30;p1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14"/>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3" showMasterSp="0">
  <p:cSld name="Title Slide Picture Red 3">
    <p:bg>
      <p:bgPr>
        <a:solidFill>
          <a:schemeClr val="accent2"/>
        </a:solidFill>
      </p:bgPr>
    </p:bg>
    <p:spTree>
      <p:nvGrpSpPr>
        <p:cNvPr id="219" name="Shape 219"/>
        <p:cNvGrpSpPr/>
        <p:nvPr/>
      </p:nvGrpSpPr>
      <p:grpSpPr>
        <a:xfrm>
          <a:off x="0" y="0"/>
          <a:ext cx="0" cy="0"/>
          <a:chOff x="0" y="0"/>
          <a:chExt cx="0" cy="0"/>
        </a:xfrm>
      </p:grpSpPr>
      <p:sp>
        <p:nvSpPr>
          <p:cNvPr id="220" name="Google Shape;220;p32"/>
          <p:cNvSpPr/>
          <p:nvPr>
            <p:ph idx="2" type="pic"/>
          </p:nvPr>
        </p:nvSpPr>
        <p:spPr>
          <a:xfrm>
            <a:off x="6096000" y="0"/>
            <a:ext cx="6096000" cy="6858000"/>
          </a:xfrm>
          <a:prstGeom prst="rect">
            <a:avLst/>
          </a:prstGeom>
          <a:solidFill>
            <a:schemeClr val="lt2"/>
          </a:solidFill>
          <a:ln>
            <a:noFill/>
          </a:ln>
        </p:spPr>
      </p:sp>
      <p:sp>
        <p:nvSpPr>
          <p:cNvPr id="221" name="Google Shape;221;p32"/>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3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3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25" name="Google Shape;225;p32"/>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2"/>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27" name="Google Shape;227;p32"/>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28" name="Google Shape;228;p32"/>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3" showMasterSp="0">
  <p:cSld name="Title Slide Picture Blue 3">
    <p:bg>
      <p:bgPr>
        <a:solidFill>
          <a:schemeClr val="accent3"/>
        </a:solidFill>
      </p:bgPr>
    </p:bg>
    <p:spTree>
      <p:nvGrpSpPr>
        <p:cNvPr id="229" name="Shape 229"/>
        <p:cNvGrpSpPr/>
        <p:nvPr/>
      </p:nvGrpSpPr>
      <p:grpSpPr>
        <a:xfrm>
          <a:off x="0" y="0"/>
          <a:ext cx="0" cy="0"/>
          <a:chOff x="0" y="0"/>
          <a:chExt cx="0" cy="0"/>
        </a:xfrm>
      </p:grpSpPr>
      <p:sp>
        <p:nvSpPr>
          <p:cNvPr id="230" name="Google Shape;230;p33"/>
          <p:cNvSpPr/>
          <p:nvPr>
            <p:ph idx="2" type="pic"/>
          </p:nvPr>
        </p:nvSpPr>
        <p:spPr>
          <a:xfrm>
            <a:off x="6096000" y="0"/>
            <a:ext cx="6096000" cy="6858000"/>
          </a:xfrm>
          <a:prstGeom prst="rect">
            <a:avLst/>
          </a:prstGeom>
          <a:solidFill>
            <a:schemeClr val="lt2"/>
          </a:solidFill>
          <a:ln>
            <a:noFill/>
          </a:ln>
        </p:spPr>
      </p:sp>
      <p:sp>
        <p:nvSpPr>
          <p:cNvPr id="231" name="Google Shape;231;p33"/>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3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3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3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35" name="Google Shape;235;p33"/>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33"/>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37" name="Google Shape;237;p33"/>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38" name="Google Shape;238;p33"/>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3" showMasterSp="0">
  <p:cSld name="Title Slide Picture Black 3">
    <p:bg>
      <p:bgPr>
        <a:solidFill>
          <a:schemeClr val="dk1"/>
        </a:solidFill>
      </p:bgPr>
    </p:bg>
    <p:spTree>
      <p:nvGrpSpPr>
        <p:cNvPr id="239" name="Shape 239"/>
        <p:cNvGrpSpPr/>
        <p:nvPr/>
      </p:nvGrpSpPr>
      <p:grpSpPr>
        <a:xfrm>
          <a:off x="0" y="0"/>
          <a:ext cx="0" cy="0"/>
          <a:chOff x="0" y="0"/>
          <a:chExt cx="0" cy="0"/>
        </a:xfrm>
      </p:grpSpPr>
      <p:sp>
        <p:nvSpPr>
          <p:cNvPr id="240" name="Google Shape;240;p34"/>
          <p:cNvSpPr/>
          <p:nvPr>
            <p:ph idx="2" type="pic"/>
          </p:nvPr>
        </p:nvSpPr>
        <p:spPr>
          <a:xfrm>
            <a:off x="6096000" y="0"/>
            <a:ext cx="6096000" cy="6858000"/>
          </a:xfrm>
          <a:prstGeom prst="rect">
            <a:avLst/>
          </a:prstGeom>
          <a:solidFill>
            <a:schemeClr val="lt2"/>
          </a:solidFill>
          <a:ln>
            <a:noFill/>
          </a:ln>
        </p:spPr>
      </p:sp>
      <p:sp>
        <p:nvSpPr>
          <p:cNvPr id="241" name="Google Shape;241;p3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p3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3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5" name="Google Shape;245;p34"/>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34"/>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47" name="Google Shape;247;p34"/>
          <p:cNvCxnSpPr/>
          <p:nvPr/>
        </p:nvCxnSpPr>
        <p:spPr>
          <a:xfrm>
            <a:off x="407368" y="2674624"/>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48" name="Google Shape;248;p34"/>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3" showMasterSp="0">
  <p:cSld name="Title Slide Picture White 3">
    <p:bg>
      <p:bgPr>
        <a:solidFill>
          <a:schemeClr val="lt1"/>
        </a:solidFill>
      </p:bgPr>
    </p:bg>
    <p:spTree>
      <p:nvGrpSpPr>
        <p:cNvPr id="249" name="Shape 249"/>
        <p:cNvGrpSpPr/>
        <p:nvPr/>
      </p:nvGrpSpPr>
      <p:grpSpPr>
        <a:xfrm>
          <a:off x="0" y="0"/>
          <a:ext cx="0" cy="0"/>
          <a:chOff x="0" y="0"/>
          <a:chExt cx="0" cy="0"/>
        </a:xfrm>
      </p:grpSpPr>
      <p:sp>
        <p:nvSpPr>
          <p:cNvPr id="250" name="Google Shape;250;p35"/>
          <p:cNvSpPr/>
          <p:nvPr>
            <p:ph idx="2" type="pic"/>
          </p:nvPr>
        </p:nvSpPr>
        <p:spPr>
          <a:xfrm>
            <a:off x="6096000" y="0"/>
            <a:ext cx="6096000" cy="6858000"/>
          </a:xfrm>
          <a:prstGeom prst="rect">
            <a:avLst/>
          </a:prstGeom>
          <a:solidFill>
            <a:schemeClr val="lt2"/>
          </a:solidFill>
          <a:ln>
            <a:noFill/>
          </a:ln>
        </p:spPr>
      </p:sp>
      <p:sp>
        <p:nvSpPr>
          <p:cNvPr id="251" name="Google Shape;251;p3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p3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3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3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55" name="Google Shape;255;p35"/>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35"/>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57" name="Google Shape;257;p35"/>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58" name="Google Shape;258;p35"/>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Black" showMasterSp="0">
  <p:cSld name="Text Content Black">
    <p:bg>
      <p:bgPr>
        <a:solidFill>
          <a:schemeClr val="dk1"/>
        </a:solidFill>
      </p:bgPr>
    </p:bg>
    <p:spTree>
      <p:nvGrpSpPr>
        <p:cNvPr id="266" name="Shape 266"/>
        <p:cNvGrpSpPr/>
        <p:nvPr/>
      </p:nvGrpSpPr>
      <p:grpSpPr>
        <a:xfrm>
          <a:off x="0" y="0"/>
          <a:ext cx="0" cy="0"/>
          <a:chOff x="0" y="0"/>
          <a:chExt cx="0" cy="0"/>
        </a:xfrm>
      </p:grpSpPr>
      <p:sp>
        <p:nvSpPr>
          <p:cNvPr id="267" name="Google Shape;267;p1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1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1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1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71" name="Google Shape;271;p11"/>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800"/>
              <a:buFont typeface="Arial"/>
              <a:buNone/>
              <a:defRPr sz="2800">
                <a:solidFill>
                  <a:schemeClr val="lt1"/>
                </a:solidFill>
              </a:defRPr>
            </a:lvl1pPr>
            <a:lvl2pPr indent="-355600" lvl="1" marL="914400" algn="l">
              <a:lnSpc>
                <a:spcPct val="100000"/>
              </a:lnSpc>
              <a:spcBef>
                <a:spcPts val="800"/>
              </a:spcBef>
              <a:spcAft>
                <a:spcPts val="0"/>
              </a:spcAft>
              <a:buClr>
                <a:schemeClr val="lt1"/>
              </a:buClr>
              <a:buSzPts val="2000"/>
              <a:buChar char="•"/>
              <a:defRPr sz="2000">
                <a:solidFill>
                  <a:schemeClr val="lt1"/>
                </a:solidFill>
              </a:defRPr>
            </a:lvl2pPr>
            <a:lvl3pPr indent="-342900" lvl="2" marL="1371600" algn="l">
              <a:lnSpc>
                <a:spcPct val="100000"/>
              </a:lnSpc>
              <a:spcBef>
                <a:spcPts val="800"/>
              </a:spcBef>
              <a:spcAft>
                <a:spcPts val="0"/>
              </a:spcAft>
              <a:buClr>
                <a:schemeClr val="lt1"/>
              </a:buClr>
              <a:buSzPts val="1800"/>
              <a:buChar char="•"/>
              <a:defRPr sz="1800">
                <a:solidFill>
                  <a:schemeClr val="lt1"/>
                </a:solidFill>
              </a:defRPr>
            </a:lvl3pPr>
            <a:lvl4pPr indent="-342900" lvl="3" marL="1828800" algn="l">
              <a:lnSpc>
                <a:spcPct val="100000"/>
              </a:lnSpc>
              <a:spcBef>
                <a:spcPts val="800"/>
              </a:spcBef>
              <a:spcAft>
                <a:spcPts val="0"/>
              </a:spcAft>
              <a:buClr>
                <a:schemeClr val="lt1"/>
              </a:buClr>
              <a:buSzPts val="1800"/>
              <a:buChar char="•"/>
              <a:defRPr sz="1800">
                <a:solidFill>
                  <a:schemeClr val="lt1"/>
                </a:solidFill>
              </a:defRPr>
            </a:lvl4pPr>
            <a:lvl5pPr indent="-342900" lvl="4" marL="2286000" algn="l">
              <a:lnSpc>
                <a:spcPct val="100000"/>
              </a:lnSpc>
              <a:spcBef>
                <a:spcPts val="800"/>
              </a:spcBef>
              <a:spcAft>
                <a:spcPts val="0"/>
              </a:spcAft>
              <a:buClr>
                <a:schemeClr val="lt1"/>
              </a:buClr>
              <a:buSzPts val="1800"/>
              <a:buChar char="•"/>
              <a:defRPr sz="1800">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272" name="Google Shape;272;p1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g35266552fd0_0_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g35266552fd0_0_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g35266552fd0_0_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35266552fd0_0_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
  <p:cSld name="Text Content ">
    <p:spTree>
      <p:nvGrpSpPr>
        <p:cNvPr id="278" name="Shape 278"/>
        <p:cNvGrpSpPr/>
        <p:nvPr/>
      </p:nvGrpSpPr>
      <p:grpSpPr>
        <a:xfrm>
          <a:off x="0" y="0"/>
          <a:ext cx="0" cy="0"/>
          <a:chOff x="0" y="0"/>
          <a:chExt cx="0" cy="0"/>
        </a:xfrm>
      </p:grpSpPr>
      <p:sp>
        <p:nvSpPr>
          <p:cNvPr id="279" name="Google Shape;279;p36"/>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83" name="Google Shape;283;p36"/>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Blue">
  <p:cSld name="Text Content Blue">
    <p:bg>
      <p:bgPr>
        <a:solidFill>
          <a:schemeClr val="accent3"/>
        </a:solidFill>
      </p:bgPr>
    </p:bg>
    <p:spTree>
      <p:nvGrpSpPr>
        <p:cNvPr id="284" name="Shape 284"/>
        <p:cNvGrpSpPr/>
        <p:nvPr/>
      </p:nvGrpSpPr>
      <p:grpSpPr>
        <a:xfrm>
          <a:off x="0" y="0"/>
          <a:ext cx="0" cy="0"/>
          <a:chOff x="0" y="0"/>
          <a:chExt cx="0" cy="0"/>
        </a:xfrm>
      </p:grpSpPr>
      <p:sp>
        <p:nvSpPr>
          <p:cNvPr id="285" name="Google Shape;285;p37"/>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3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3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89" name="Google Shape;289;p37"/>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Red">
  <p:cSld name="Text Content Red">
    <p:bg>
      <p:bgPr>
        <a:solidFill>
          <a:schemeClr val="accent2"/>
        </a:solidFill>
      </p:bgPr>
    </p:bg>
    <p:spTree>
      <p:nvGrpSpPr>
        <p:cNvPr id="290" name="Shape 290"/>
        <p:cNvGrpSpPr/>
        <p:nvPr/>
      </p:nvGrpSpPr>
      <p:grpSpPr>
        <a:xfrm>
          <a:off x="0" y="0"/>
          <a:ext cx="0" cy="0"/>
          <a:chOff x="0" y="0"/>
          <a:chExt cx="0" cy="0"/>
        </a:xfrm>
      </p:grpSpPr>
      <p:sp>
        <p:nvSpPr>
          <p:cNvPr id="291" name="Google Shape;291;p3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38"/>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Yellow">
  <p:cSld name="Text Content Yellow">
    <p:bg>
      <p:bgPr>
        <a:solidFill>
          <a:schemeClr val="accent1"/>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3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3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01" name="Google Shape;301;p39"/>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showMasterSp="0">
  <p:cSld name="Title Slide Blue">
    <p:bg>
      <p:bgPr>
        <a:solidFill>
          <a:schemeClr val="accent3"/>
        </a:solidFill>
      </p:bgPr>
    </p:bg>
    <p:spTree>
      <p:nvGrpSpPr>
        <p:cNvPr id="34" name="Shape 34"/>
        <p:cNvGrpSpPr/>
        <p:nvPr/>
      </p:nvGrpSpPr>
      <p:grpSpPr>
        <a:xfrm>
          <a:off x="0" y="0"/>
          <a:ext cx="0" cy="0"/>
          <a:chOff x="0" y="0"/>
          <a:chExt cx="0" cy="0"/>
        </a:xfrm>
      </p:grpSpPr>
      <p:sp>
        <p:nvSpPr>
          <p:cNvPr id="35" name="Google Shape;35;p15"/>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37" name="Google Shape;37;p1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38" name="Google Shape;38;p15"/>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39" name="Google Shape;39;p1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 name="Google Shape;42;p15"/>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type="obj">
  <p:cSld name="OBJECT">
    <p:spTree>
      <p:nvGrpSpPr>
        <p:cNvPr id="302" name="Shape 302"/>
        <p:cNvGrpSpPr/>
        <p:nvPr/>
      </p:nvGrpSpPr>
      <p:grpSpPr>
        <a:xfrm>
          <a:off x="0" y="0"/>
          <a:ext cx="0" cy="0"/>
          <a:chOff x="0" y="0"/>
          <a:chExt cx="0" cy="0"/>
        </a:xfrm>
      </p:grpSpPr>
      <p:sp>
        <p:nvSpPr>
          <p:cNvPr id="303" name="Google Shape;303;p4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40"/>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05" name="Google Shape;305;p4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p4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4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Black" showMasterSp="0">
  <p:cSld name="Bullets and Content Black">
    <p:bg>
      <p:bgPr>
        <a:solidFill>
          <a:schemeClr val="dk1"/>
        </a:solidFill>
      </p:bgPr>
    </p:bg>
    <p:spTree>
      <p:nvGrpSpPr>
        <p:cNvPr id="308" name="Shape 308"/>
        <p:cNvGrpSpPr/>
        <p:nvPr/>
      </p:nvGrpSpPr>
      <p:grpSpPr>
        <a:xfrm>
          <a:off x="0" y="0"/>
          <a:ext cx="0" cy="0"/>
          <a:chOff x="0" y="0"/>
          <a:chExt cx="0" cy="0"/>
        </a:xfrm>
      </p:grpSpPr>
      <p:sp>
        <p:nvSpPr>
          <p:cNvPr id="309" name="Google Shape;309;p4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41"/>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lt1"/>
              </a:buClr>
              <a:buSzPts val="2000"/>
              <a:buFont typeface="Arial"/>
              <a:buChar char="•"/>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11" name="Google Shape;311;p4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4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4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14" name="Google Shape;314;p4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Blue">
  <p:cSld name="Bullets and Content Blue">
    <p:bg>
      <p:bgPr>
        <a:solidFill>
          <a:schemeClr val="accent3"/>
        </a:solidFill>
      </p:bgPr>
    </p:bg>
    <p:spTree>
      <p:nvGrpSpPr>
        <p:cNvPr id="315" name="Shape 315"/>
        <p:cNvGrpSpPr/>
        <p:nvPr/>
      </p:nvGrpSpPr>
      <p:grpSpPr>
        <a:xfrm>
          <a:off x="0" y="0"/>
          <a:ext cx="0" cy="0"/>
          <a:chOff x="0" y="0"/>
          <a:chExt cx="0" cy="0"/>
        </a:xfrm>
      </p:grpSpPr>
      <p:sp>
        <p:nvSpPr>
          <p:cNvPr id="316" name="Google Shape;316;p4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42"/>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18" name="Google Shape;318;p4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4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4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Red">
  <p:cSld name="Bullets and Content Red">
    <p:bg>
      <p:bgPr>
        <a:solidFill>
          <a:schemeClr val="accent2"/>
        </a:solid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43"/>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24" name="Google Shape;324;p4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4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4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Yellow">
  <p:cSld name="Bullets and Content Yellow">
    <p:bg>
      <p:bgPr>
        <a:solidFill>
          <a:schemeClr val="accent1"/>
        </a:solidFill>
      </p:bgPr>
    </p:bg>
    <p:spTree>
      <p:nvGrpSpPr>
        <p:cNvPr id="327" name="Shape 327"/>
        <p:cNvGrpSpPr/>
        <p:nvPr/>
      </p:nvGrpSpPr>
      <p:grpSpPr>
        <a:xfrm>
          <a:off x="0" y="0"/>
          <a:ext cx="0" cy="0"/>
          <a:chOff x="0" y="0"/>
          <a:chExt cx="0" cy="0"/>
        </a:xfrm>
      </p:grpSpPr>
      <p:sp>
        <p:nvSpPr>
          <p:cNvPr id="328" name="Google Shape;328;p44"/>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44"/>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30" name="Google Shape;330;p4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4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p:cSld name="Two Content ">
    <p:spTree>
      <p:nvGrpSpPr>
        <p:cNvPr id="333" name="Shape 333"/>
        <p:cNvGrpSpPr/>
        <p:nvPr/>
      </p:nvGrpSpPr>
      <p:grpSpPr>
        <a:xfrm>
          <a:off x="0" y="0"/>
          <a:ext cx="0" cy="0"/>
          <a:chOff x="0" y="0"/>
          <a:chExt cx="0" cy="0"/>
        </a:xfrm>
      </p:grpSpPr>
      <p:sp>
        <p:nvSpPr>
          <p:cNvPr id="334" name="Google Shape;334;p45"/>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4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p4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4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38" name="Google Shape;338;p45"/>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39" name="Google Shape;339;p45"/>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lack" showMasterSp="0">
  <p:cSld name="Two Content Black">
    <p:bg>
      <p:bgPr>
        <a:solidFill>
          <a:schemeClr val="dk1"/>
        </a:solidFill>
      </p:bgPr>
    </p:bg>
    <p:spTree>
      <p:nvGrpSpPr>
        <p:cNvPr id="340" name="Shape 340"/>
        <p:cNvGrpSpPr/>
        <p:nvPr/>
      </p:nvGrpSpPr>
      <p:grpSpPr>
        <a:xfrm>
          <a:off x="0" y="0"/>
          <a:ext cx="0" cy="0"/>
          <a:chOff x="0" y="0"/>
          <a:chExt cx="0" cy="0"/>
        </a:xfrm>
      </p:grpSpPr>
      <p:sp>
        <p:nvSpPr>
          <p:cNvPr id="341" name="Google Shape;341;p46"/>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4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p4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4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45" name="Google Shape;345;p46"/>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46" name="Google Shape;346;p46"/>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47" name="Google Shape;347;p46"/>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lue">
  <p:cSld name="Two Content Blue">
    <p:bg>
      <p:bgPr>
        <a:solidFill>
          <a:schemeClr val="accent3"/>
        </a:solidFill>
      </p:bgPr>
    </p:bg>
    <p:spTree>
      <p:nvGrpSpPr>
        <p:cNvPr id="348" name="Shape 348"/>
        <p:cNvGrpSpPr/>
        <p:nvPr/>
      </p:nvGrpSpPr>
      <p:grpSpPr>
        <a:xfrm>
          <a:off x="0" y="0"/>
          <a:ext cx="0" cy="0"/>
          <a:chOff x="0" y="0"/>
          <a:chExt cx="0" cy="0"/>
        </a:xfrm>
      </p:grpSpPr>
      <p:sp>
        <p:nvSpPr>
          <p:cNvPr id="349" name="Google Shape;349;p47"/>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4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4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3" name="Google Shape;353;p47"/>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54" name="Google Shape;354;p47"/>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Red">
  <p:cSld name="Two Content Red">
    <p:bg>
      <p:bgPr>
        <a:solidFill>
          <a:schemeClr val="accent2"/>
        </a:solidFill>
      </p:bgPr>
    </p:bg>
    <p:spTree>
      <p:nvGrpSpPr>
        <p:cNvPr id="355" name="Shape 355"/>
        <p:cNvGrpSpPr/>
        <p:nvPr/>
      </p:nvGrpSpPr>
      <p:grpSpPr>
        <a:xfrm>
          <a:off x="0" y="0"/>
          <a:ext cx="0" cy="0"/>
          <a:chOff x="0" y="0"/>
          <a:chExt cx="0" cy="0"/>
        </a:xfrm>
      </p:grpSpPr>
      <p:sp>
        <p:nvSpPr>
          <p:cNvPr id="356" name="Google Shape;356;p4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4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4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60" name="Google Shape;360;p48"/>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61" name="Google Shape;361;p48"/>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Yellow">
  <p:cSld name="Two Content Yellow">
    <p:bg>
      <p:bgPr>
        <a:solidFill>
          <a:schemeClr val="accent1"/>
        </a:solidFill>
      </p:bgPr>
    </p:bg>
    <p:spTree>
      <p:nvGrpSpPr>
        <p:cNvPr id="362" name="Shape 362"/>
        <p:cNvGrpSpPr/>
        <p:nvPr/>
      </p:nvGrpSpPr>
      <p:grpSpPr>
        <a:xfrm>
          <a:off x="0" y="0"/>
          <a:ext cx="0" cy="0"/>
          <a:chOff x="0" y="0"/>
          <a:chExt cx="0" cy="0"/>
        </a:xfrm>
      </p:grpSpPr>
      <p:sp>
        <p:nvSpPr>
          <p:cNvPr id="363" name="Google Shape;363;p49"/>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4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5" name="Google Shape;365;p4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4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67" name="Google Shape;367;p49"/>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68" name="Google Shape;368;p49"/>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showMasterSp="0">
  <p:cSld name="Title Slide Red">
    <p:bg>
      <p:bgPr>
        <a:solidFill>
          <a:schemeClr val="accent2"/>
        </a:solidFill>
      </p:bgPr>
    </p:bg>
    <p:spTree>
      <p:nvGrpSpPr>
        <p:cNvPr id="43" name="Shape 43"/>
        <p:cNvGrpSpPr/>
        <p:nvPr/>
      </p:nvGrpSpPr>
      <p:grpSpPr>
        <a:xfrm>
          <a:off x="0" y="0"/>
          <a:ext cx="0" cy="0"/>
          <a:chOff x="0" y="0"/>
          <a:chExt cx="0" cy="0"/>
        </a:xfrm>
      </p:grpSpPr>
      <p:sp>
        <p:nvSpPr>
          <p:cNvPr id="44" name="Google Shape;44;p16"/>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46" name="Google Shape;46;p16"/>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7" name="Google Shape;47;p16"/>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8" name="Google Shape;48;p1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16"/>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p:cSld name="Three Content ">
    <p:spTree>
      <p:nvGrpSpPr>
        <p:cNvPr id="369" name="Shape 369"/>
        <p:cNvGrpSpPr/>
        <p:nvPr/>
      </p:nvGrpSpPr>
      <p:grpSpPr>
        <a:xfrm>
          <a:off x="0" y="0"/>
          <a:ext cx="0" cy="0"/>
          <a:chOff x="0" y="0"/>
          <a:chExt cx="0" cy="0"/>
        </a:xfrm>
      </p:grpSpPr>
      <p:sp>
        <p:nvSpPr>
          <p:cNvPr id="370" name="Google Shape;370;p5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50"/>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72" name="Google Shape;372;p50"/>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73" name="Google Shape;373;p5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5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5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76" name="Google Shape;376;p50"/>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lack" showMasterSp="0">
  <p:cSld name="Three Content Black">
    <p:bg>
      <p:bgPr>
        <a:solidFill>
          <a:schemeClr val="dk1"/>
        </a:solidFill>
      </p:bgPr>
    </p:bg>
    <p:spTree>
      <p:nvGrpSpPr>
        <p:cNvPr id="377" name="Shape 377"/>
        <p:cNvGrpSpPr/>
        <p:nvPr/>
      </p:nvGrpSpPr>
      <p:grpSpPr>
        <a:xfrm>
          <a:off x="0" y="0"/>
          <a:ext cx="0" cy="0"/>
          <a:chOff x="0" y="0"/>
          <a:chExt cx="0" cy="0"/>
        </a:xfrm>
      </p:grpSpPr>
      <p:sp>
        <p:nvSpPr>
          <p:cNvPr id="378" name="Google Shape;378;p5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51"/>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0" name="Google Shape;380;p51"/>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1" name="Google Shape;381;p5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5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5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84" name="Google Shape;384;p51"/>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5" name="Google Shape;385;p5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lue">
  <p:cSld name="Three Content Blue">
    <p:bg>
      <p:bgPr>
        <a:solidFill>
          <a:schemeClr val="accent3"/>
        </a:solidFill>
      </p:bgPr>
    </p:bg>
    <p:spTree>
      <p:nvGrpSpPr>
        <p:cNvPr id="386" name="Shape 386"/>
        <p:cNvGrpSpPr/>
        <p:nvPr/>
      </p:nvGrpSpPr>
      <p:grpSpPr>
        <a:xfrm>
          <a:off x="0" y="0"/>
          <a:ext cx="0" cy="0"/>
          <a:chOff x="0" y="0"/>
          <a:chExt cx="0" cy="0"/>
        </a:xfrm>
      </p:grpSpPr>
      <p:sp>
        <p:nvSpPr>
          <p:cNvPr id="387" name="Google Shape;387;p5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52"/>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89" name="Google Shape;389;p52"/>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0" name="Google Shape;390;p5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5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2" name="Google Shape;392;p5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93" name="Google Shape;393;p52"/>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Red">
  <p:cSld name="Three Content Red">
    <p:bg>
      <p:bgPr>
        <a:solidFill>
          <a:schemeClr val="accent2"/>
        </a:solidFill>
      </p:bgPr>
    </p:bg>
    <p:spTree>
      <p:nvGrpSpPr>
        <p:cNvPr id="394" name="Shape 394"/>
        <p:cNvGrpSpPr/>
        <p:nvPr/>
      </p:nvGrpSpPr>
      <p:grpSpPr>
        <a:xfrm>
          <a:off x="0" y="0"/>
          <a:ext cx="0" cy="0"/>
          <a:chOff x="0" y="0"/>
          <a:chExt cx="0" cy="0"/>
        </a:xfrm>
      </p:grpSpPr>
      <p:sp>
        <p:nvSpPr>
          <p:cNvPr id="395" name="Google Shape;395;p53"/>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53"/>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7" name="Google Shape;397;p53"/>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8" name="Google Shape;398;p5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5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5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01" name="Google Shape;401;p53"/>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Yellow">
  <p:cSld name="Three Content Yellow">
    <p:bg>
      <p:bgPr>
        <a:solidFill>
          <a:schemeClr val="accent1"/>
        </a:solidFill>
      </p:bgPr>
    </p:bg>
    <p:spTree>
      <p:nvGrpSpPr>
        <p:cNvPr id="402" name="Shape 402"/>
        <p:cNvGrpSpPr/>
        <p:nvPr/>
      </p:nvGrpSpPr>
      <p:grpSpPr>
        <a:xfrm>
          <a:off x="0" y="0"/>
          <a:ext cx="0" cy="0"/>
          <a:chOff x="0" y="0"/>
          <a:chExt cx="0" cy="0"/>
        </a:xfrm>
      </p:grpSpPr>
      <p:sp>
        <p:nvSpPr>
          <p:cNvPr id="403" name="Google Shape;403;p54"/>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54"/>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405" name="Google Shape;405;p54"/>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406" name="Google Shape;406;p5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5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5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09" name="Google Shape;409;p54"/>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showMasterSp="0">
  <p:cSld name="Thank you ">
    <p:bg>
      <p:bgPr>
        <a:solidFill>
          <a:schemeClr val="dk1"/>
        </a:solidFill>
      </p:bgPr>
    </p:bg>
    <p:spTree>
      <p:nvGrpSpPr>
        <p:cNvPr id="417" name="Shape 417"/>
        <p:cNvGrpSpPr/>
        <p:nvPr/>
      </p:nvGrpSpPr>
      <p:grpSpPr>
        <a:xfrm>
          <a:off x="0" y="0"/>
          <a:ext cx="0" cy="0"/>
          <a:chOff x="0" y="0"/>
          <a:chExt cx="0" cy="0"/>
        </a:xfrm>
      </p:grpSpPr>
      <p:sp>
        <p:nvSpPr>
          <p:cNvPr id="418" name="Google Shape;418;p13"/>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19" name="Google Shape;419;p13"/>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13"/>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lt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21" name="Google Shape;421;p1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3"/>
          <p:cNvSpPr txBox="1"/>
          <p:nvPr>
            <p:ph idx="11" type="ftr"/>
          </p:nvPr>
        </p:nvSpPr>
        <p:spPr>
          <a:xfrm>
            <a:off x="6456040" y="6309320"/>
            <a:ext cx="3744416"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p1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4" name="Google Shape;424;p13">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3200"/>
              <a:buFont typeface="Arial"/>
              <a:buNone/>
            </a:pPr>
            <a:r>
              <a:rPr b="1" i="0" lang="en-GB" sz="3200" u="none" cap="none" strike="noStrike">
                <a:solidFill>
                  <a:schemeClr val="lt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25" name="Google Shape;425;p13"/>
          <p:cNvCxnSpPr/>
          <p:nvPr/>
        </p:nvCxnSpPr>
        <p:spPr>
          <a:xfrm>
            <a:off x="6448576" y="2004866"/>
            <a:ext cx="396000"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showMasterSp="0">
  <p:cSld name="Thank you Blue">
    <p:bg>
      <p:bgPr>
        <a:solidFill>
          <a:schemeClr val="accent3"/>
        </a:solidFill>
      </p:bgPr>
    </p:bg>
    <p:spTree>
      <p:nvGrpSpPr>
        <p:cNvPr id="426" name="Shape 426"/>
        <p:cNvGrpSpPr/>
        <p:nvPr/>
      </p:nvGrpSpPr>
      <p:grpSpPr>
        <a:xfrm>
          <a:off x="0" y="0"/>
          <a:ext cx="0" cy="0"/>
          <a:chOff x="0" y="0"/>
          <a:chExt cx="0" cy="0"/>
        </a:xfrm>
      </p:grpSpPr>
      <p:sp>
        <p:nvSpPr>
          <p:cNvPr id="427" name="Google Shape;427;p55"/>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28" name="Google Shape;428;p55"/>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9" name="Google Shape;429;p5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55"/>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5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32" name="Google Shape;432;p55"/>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33" name="Google Shape;433;p55">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34" name="Google Shape;434;p55"/>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showMasterSp="0">
  <p:cSld name="Thank you Red">
    <p:bg>
      <p:bgPr>
        <a:solidFill>
          <a:schemeClr val="accent2"/>
        </a:solidFill>
      </p:bgPr>
    </p:bg>
    <p:spTree>
      <p:nvGrpSpPr>
        <p:cNvPr id="435" name="Shape 435"/>
        <p:cNvGrpSpPr/>
        <p:nvPr/>
      </p:nvGrpSpPr>
      <p:grpSpPr>
        <a:xfrm>
          <a:off x="0" y="0"/>
          <a:ext cx="0" cy="0"/>
          <a:chOff x="0" y="0"/>
          <a:chExt cx="0" cy="0"/>
        </a:xfrm>
      </p:grpSpPr>
      <p:sp>
        <p:nvSpPr>
          <p:cNvPr id="436" name="Google Shape;436;p56"/>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37" name="Google Shape;437;p56"/>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8" name="Google Shape;438;p5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5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40" name="Google Shape;440;p56"/>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41" name="Google Shape;441;p56">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42" name="Google Shape;442;p56"/>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43" name="Google Shape;443;p56"/>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Yellow" showMasterSp="0">
  <p:cSld name="Thank you Yellow">
    <p:bg>
      <p:bgPr>
        <a:solidFill>
          <a:schemeClr val="accent1"/>
        </a:solidFill>
      </p:bgPr>
    </p:bg>
    <p:spTree>
      <p:nvGrpSpPr>
        <p:cNvPr id="444" name="Shape 444"/>
        <p:cNvGrpSpPr/>
        <p:nvPr/>
      </p:nvGrpSpPr>
      <p:grpSpPr>
        <a:xfrm>
          <a:off x="0" y="0"/>
          <a:ext cx="0" cy="0"/>
          <a:chOff x="0" y="0"/>
          <a:chExt cx="0" cy="0"/>
        </a:xfrm>
      </p:grpSpPr>
      <p:sp>
        <p:nvSpPr>
          <p:cNvPr id="445" name="Google Shape;445;p57"/>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46" name="Google Shape;446;p57"/>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p5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8" name="Google Shape;448;p5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49" name="Google Shape;449;p57"/>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50" name="Google Shape;450;p57">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51" name="Google Shape;451;p57"/>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52" name="Google Shape;452;p57"/>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showMasterSp="0">
  <p:cSld name="Title Slide Yellow">
    <p:bg>
      <p:bgPr>
        <a:solidFill>
          <a:schemeClr val="accent1"/>
        </a:solidFill>
      </p:bgPr>
    </p:bg>
    <p:spTree>
      <p:nvGrpSpPr>
        <p:cNvPr id="52" name="Shape 52"/>
        <p:cNvGrpSpPr/>
        <p:nvPr/>
      </p:nvGrpSpPr>
      <p:grpSpPr>
        <a:xfrm>
          <a:off x="0" y="0"/>
          <a:ext cx="0" cy="0"/>
          <a:chOff x="0" y="0"/>
          <a:chExt cx="0" cy="0"/>
        </a:xfrm>
      </p:grpSpPr>
      <p:sp>
        <p:nvSpPr>
          <p:cNvPr id="53" name="Google Shape;53;p17"/>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55" name="Google Shape;55;p17"/>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6" name="Google Shape;56;p17"/>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57" name="Google Shape;57;p1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17"/>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 4.0" showMasterSp="0">
  <p:cSld name="Title Slide CC-BY 4.0">
    <p:spTree>
      <p:nvGrpSpPr>
        <p:cNvPr id="61" name="Shape 61"/>
        <p:cNvGrpSpPr/>
        <p:nvPr/>
      </p:nvGrpSpPr>
      <p:grpSpPr>
        <a:xfrm>
          <a:off x="0" y="0"/>
          <a:ext cx="0" cy="0"/>
          <a:chOff x="0" y="0"/>
          <a:chExt cx="0" cy="0"/>
        </a:xfrm>
      </p:grpSpPr>
      <p:sp>
        <p:nvSpPr>
          <p:cNvPr id="62" name="Google Shape;62;p18"/>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64" name="Google Shape;64;p18"/>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65" name="Google Shape;65;p18"/>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66" name="Google Shape;66;p1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18"/>
          <p:cNvSpPr txBox="1"/>
          <p:nvPr>
            <p:ph idx="11" type="ftr"/>
          </p:nvPr>
        </p:nvSpPr>
        <p:spPr>
          <a:xfrm>
            <a:off x="3071664" y="6309320"/>
            <a:ext cx="71287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9" name="Google Shape;69;p18">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70" name="Google Shape;70;p18">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71" name="Google Shape;71;p18"/>
          <p:cNvSpPr txBox="1"/>
          <p:nvPr/>
        </p:nvSpPr>
        <p:spPr>
          <a:xfrm>
            <a:off x="1271696" y="6093296"/>
            <a:ext cx="1799968"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 4.0 unless otherwise stated</a:t>
            </a:r>
            <a:endParaRPr b="0" i="0" sz="1400" u="none" cap="none" strike="noStrike">
              <a:solidFill>
                <a:srgbClr val="000000"/>
              </a:solidFill>
              <a:latin typeface="Arial"/>
              <a:ea typeface="Arial"/>
              <a:cs typeface="Arial"/>
              <a:sym typeface="Arial"/>
            </a:endParaRPr>
          </a:p>
        </p:txBody>
      </p:sp>
      <p:sp>
        <p:nvSpPr>
          <p:cNvPr id="72" name="Google Shape;72;p18"/>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NC 4.0" showMasterSp="0">
  <p:cSld name="Title Slide CC-BY-NC 4.0">
    <p:spTree>
      <p:nvGrpSpPr>
        <p:cNvPr id="73" name="Shape 73"/>
        <p:cNvGrpSpPr/>
        <p:nvPr/>
      </p:nvGrpSpPr>
      <p:grpSpPr>
        <a:xfrm>
          <a:off x="0" y="0"/>
          <a:ext cx="0" cy="0"/>
          <a:chOff x="0" y="0"/>
          <a:chExt cx="0" cy="0"/>
        </a:xfrm>
      </p:grpSpPr>
      <p:sp>
        <p:nvSpPr>
          <p:cNvPr id="74" name="Google Shape;74;p19"/>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76" name="Google Shape;76;p1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77" name="Google Shape;77;p19"/>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78" name="Google Shape;78;p1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19"/>
          <p:cNvSpPr txBox="1"/>
          <p:nvPr>
            <p:ph idx="11" type="ftr"/>
          </p:nvPr>
        </p:nvSpPr>
        <p:spPr>
          <a:xfrm>
            <a:off x="3647728" y="6309320"/>
            <a:ext cx="6552728"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1" name="Google Shape;81;p19">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82" name="Google Shape;82;p19">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83" name="Google Shape;83;p19"/>
          <p:cNvSpPr txBox="1"/>
          <p:nvPr/>
        </p:nvSpPr>
        <p:spPr>
          <a:xfrm>
            <a:off x="1703744" y="6093296"/>
            <a:ext cx="1871976"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BY-NC 4.0 unless otherwise stated</a:t>
            </a:r>
            <a:endParaRPr b="0" i="0" sz="800" u="none" cap="none" strike="noStrike">
              <a:solidFill>
                <a:schemeClr val="dk1"/>
              </a:solidFill>
              <a:latin typeface="Arial"/>
              <a:ea typeface="Arial"/>
              <a:cs typeface="Arial"/>
              <a:sym typeface="Arial"/>
            </a:endParaRPr>
          </a:p>
        </p:txBody>
      </p:sp>
      <p:pic>
        <p:nvPicPr>
          <p:cNvPr id="84" name="Google Shape;84;p19">
            <a:hlinkClick r:id="rId6"/>
          </p:cNvPr>
          <p:cNvPicPr preferRelativeResize="0"/>
          <p:nvPr/>
        </p:nvPicPr>
        <p:blipFill rotWithShape="1">
          <a:blip r:embed="rId7">
            <a:alphaModFix/>
          </a:blip>
          <a:srcRect b="0" l="0" r="0" t="0"/>
          <a:stretch/>
        </p:blipFill>
        <p:spPr>
          <a:xfrm>
            <a:off x="1271504" y="6093296"/>
            <a:ext cx="360000" cy="360000"/>
          </a:xfrm>
          <a:prstGeom prst="rect">
            <a:avLst/>
          </a:prstGeom>
          <a:noFill/>
          <a:ln>
            <a:noFill/>
          </a:ln>
        </p:spPr>
      </p:pic>
      <p:sp>
        <p:nvSpPr>
          <p:cNvPr id="85" name="Google Shape;85;p19"/>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SA 4.0" showMasterSp="0">
  <p:cSld name="Title Slide CC-BY-SA 4.0">
    <p:spTree>
      <p:nvGrpSpPr>
        <p:cNvPr id="86" name="Shape 86"/>
        <p:cNvGrpSpPr/>
        <p:nvPr/>
      </p:nvGrpSpPr>
      <p:grpSpPr>
        <a:xfrm>
          <a:off x="0" y="0"/>
          <a:ext cx="0" cy="0"/>
          <a:chOff x="0" y="0"/>
          <a:chExt cx="0" cy="0"/>
        </a:xfrm>
      </p:grpSpPr>
      <p:sp>
        <p:nvSpPr>
          <p:cNvPr id="87" name="Google Shape;87;p20"/>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89" name="Google Shape;89;p20"/>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90" name="Google Shape;90;p20"/>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91" name="Google Shape;91;p2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20"/>
          <p:cNvSpPr txBox="1"/>
          <p:nvPr>
            <p:ph idx="11" type="ftr"/>
          </p:nvPr>
        </p:nvSpPr>
        <p:spPr>
          <a:xfrm>
            <a:off x="3647728" y="6309320"/>
            <a:ext cx="6552728"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4" name="Google Shape;94;p20">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95" name="Google Shape;95;p20">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96" name="Google Shape;96;p20"/>
          <p:cNvSpPr txBox="1"/>
          <p:nvPr/>
        </p:nvSpPr>
        <p:spPr>
          <a:xfrm>
            <a:off x="1703744" y="6093296"/>
            <a:ext cx="1871976"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BY-SA 4.0 unless otherwise stated</a:t>
            </a:r>
            <a:endParaRPr b="0" i="0" sz="800" u="none" cap="none" strike="noStrike">
              <a:solidFill>
                <a:schemeClr val="dk1"/>
              </a:solidFill>
              <a:latin typeface="Arial"/>
              <a:ea typeface="Arial"/>
              <a:cs typeface="Arial"/>
              <a:sym typeface="Arial"/>
            </a:endParaRPr>
          </a:p>
        </p:txBody>
      </p:sp>
      <p:pic>
        <p:nvPicPr>
          <p:cNvPr id="97" name="Google Shape;97;p20">
            <a:hlinkClick r:id="rId6"/>
          </p:cNvPr>
          <p:cNvPicPr preferRelativeResize="0"/>
          <p:nvPr/>
        </p:nvPicPr>
        <p:blipFill rotWithShape="1">
          <a:blip r:embed="rId7">
            <a:alphaModFix/>
          </a:blip>
          <a:srcRect b="0" l="0" r="0" t="0"/>
          <a:stretch/>
        </p:blipFill>
        <p:spPr>
          <a:xfrm>
            <a:off x="1271464" y="6093296"/>
            <a:ext cx="360000" cy="360000"/>
          </a:xfrm>
          <a:prstGeom prst="rect">
            <a:avLst/>
          </a:prstGeom>
          <a:noFill/>
          <a:ln>
            <a:noFill/>
          </a:ln>
        </p:spPr>
      </p:pic>
      <p:sp>
        <p:nvSpPr>
          <p:cNvPr id="98" name="Google Shape;98;p20"/>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showMasterSp="0">
  <p:cSld name="Title Slide Picture Red">
    <p:bg>
      <p:bgPr>
        <a:solidFill>
          <a:schemeClr val="accent2"/>
        </a:solidFill>
      </p:bgPr>
    </p:bg>
    <p:spTree>
      <p:nvGrpSpPr>
        <p:cNvPr id="99" name="Shape 99"/>
        <p:cNvGrpSpPr/>
        <p:nvPr/>
      </p:nvGrpSpPr>
      <p:grpSpPr>
        <a:xfrm>
          <a:off x="0" y="0"/>
          <a:ext cx="0" cy="0"/>
          <a:chOff x="0" y="0"/>
          <a:chExt cx="0" cy="0"/>
        </a:xfrm>
      </p:grpSpPr>
      <p:sp>
        <p:nvSpPr>
          <p:cNvPr id="100" name="Google Shape;100;p21"/>
          <p:cNvSpPr/>
          <p:nvPr>
            <p:ph idx="2" type="pic"/>
          </p:nvPr>
        </p:nvSpPr>
        <p:spPr>
          <a:xfrm>
            <a:off x="1" y="3429000"/>
            <a:ext cx="6096000" cy="3429000"/>
          </a:xfrm>
          <a:prstGeom prst="rect">
            <a:avLst/>
          </a:prstGeom>
          <a:solidFill>
            <a:schemeClr val="lt2"/>
          </a:solidFill>
          <a:ln>
            <a:noFill/>
          </a:ln>
        </p:spPr>
      </p:sp>
      <p:sp>
        <p:nvSpPr>
          <p:cNvPr id="101" name="Google Shape;101;p21"/>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2" name="Google Shape;102;p21"/>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1"/>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04" name="Google Shape;104;p21"/>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05" name="Google Shape;105;p21"/>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06" name="Google Shape;106;p2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21"/>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2.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8"/>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1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p10"/>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1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3" name="Google Shape;263;p1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1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65" name="Google Shape;265;p10"/>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1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2" name="Google Shape;412;p12"/>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3" name="Google Shape;413;p1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4" name="Google Shape;414;p1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5" name="Google Shape;415;p1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16" name="Google Shape;416;p12"/>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0.jpg"/><Relationship Id="rId5" Type="http://schemas.openxmlformats.org/officeDocument/2006/relationships/image" Target="../media/image16.png"/><Relationship Id="rId6"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hyperlink" Target="http://drive.google.com/file/d/1vj9-EIRi9UxCXLENVYm74o0oXLlNb6hL/view" TargetMode="External"/><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
          <p:cNvSpPr txBox="1"/>
          <p:nvPr>
            <p:ph type="ctrTitle"/>
          </p:nvPr>
        </p:nvSpPr>
        <p:spPr>
          <a:xfrm>
            <a:off x="408000" y="2936400"/>
            <a:ext cx="7980900" cy="4926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lt1"/>
              </a:buClr>
              <a:buSzPts val="3200"/>
              <a:buFont typeface="Arial"/>
              <a:buNone/>
            </a:pPr>
            <a:r>
              <a:rPr lang="en-GB"/>
              <a:t>Math for AI</a:t>
            </a:r>
            <a:endParaRPr/>
          </a:p>
        </p:txBody>
      </p:sp>
      <p:sp>
        <p:nvSpPr>
          <p:cNvPr id="458" name="Google Shape;458;p1"/>
          <p:cNvSpPr txBox="1"/>
          <p:nvPr>
            <p:ph idx="1" type="subTitle"/>
          </p:nvPr>
        </p:nvSpPr>
        <p:spPr>
          <a:xfrm>
            <a:off x="407988" y="3429000"/>
            <a:ext cx="9792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3200"/>
              <a:buFont typeface="Arial"/>
              <a:buNone/>
            </a:pPr>
            <a:r>
              <a:rPr lang="en-GB"/>
              <a:t>Johdatus tekoälyn matematiikkaan</a:t>
            </a:r>
            <a:endParaRPr/>
          </a:p>
        </p:txBody>
      </p:sp>
      <p:sp>
        <p:nvSpPr>
          <p:cNvPr id="459" name="Google Shape;459;p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400"/>
              <a:buNone/>
            </a:pPr>
            <a:r>
              <a:rPr lang="en-GB" sz="1200"/>
              <a:t>16.9.2025</a:t>
            </a:r>
            <a:endParaRPr sz="1200"/>
          </a:p>
          <a:p>
            <a:pPr indent="0" lvl="0" marL="0" rtl="0" algn="ctr">
              <a:lnSpc>
                <a:spcPct val="100000"/>
              </a:lnSpc>
              <a:spcBef>
                <a:spcPts val="0"/>
              </a:spcBef>
              <a:spcAft>
                <a:spcPts val="0"/>
              </a:spcAft>
              <a:buSzPts val="1400"/>
              <a:buNone/>
            </a:pPr>
            <a:r>
              <a:t/>
            </a:r>
            <a:endParaRPr sz="1200"/>
          </a:p>
        </p:txBody>
      </p:sp>
      <p:sp>
        <p:nvSpPr>
          <p:cNvPr id="460" name="Google Shape;460;p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461" name="Google Shape;461;p1"/>
          <p:cNvSpPr txBox="1"/>
          <p:nvPr>
            <p:ph idx="2" type="body"/>
          </p:nvPr>
        </p:nvSpPr>
        <p:spPr>
          <a:xfrm>
            <a:off x="407989" y="4869160"/>
            <a:ext cx="97926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800"/>
              <a:buFont typeface="Arial"/>
              <a:buNone/>
            </a:pPr>
            <a:r>
              <a:rPr lang="en-GB"/>
              <a:t>Väitöskirjatutkija Mikko Saukkoriipi</a:t>
            </a:r>
            <a:endParaRPr/>
          </a:p>
          <a:p>
            <a:pPr indent="0" lvl="0" marL="0" rtl="0" algn="l">
              <a:lnSpc>
                <a:spcPct val="100000"/>
              </a:lnSpc>
              <a:spcBef>
                <a:spcPts val="0"/>
              </a:spcBef>
              <a:spcAft>
                <a:spcPts val="0"/>
              </a:spcAft>
              <a:buClr>
                <a:schemeClr val="lt1"/>
              </a:buClr>
              <a:buSzPts val="1800"/>
              <a:buFont typeface="Arial"/>
              <a:buNone/>
            </a:pPr>
            <a:r>
              <a:rPr lang="en-GB"/>
              <a:t>Aalto Yliopisto: Digital Health, Wellbeing and Resilience Research Group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7eec8e2443_0_12"/>
          <p:cNvSpPr txBox="1"/>
          <p:nvPr>
            <p:ph type="title"/>
          </p:nvPr>
        </p:nvSpPr>
        <p:spPr>
          <a:xfrm>
            <a:off x="407987" y="404813"/>
            <a:ext cx="11376000" cy="10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a:t>
            </a:r>
            <a:r>
              <a:rPr lang="en-GB"/>
              <a:t>ekoäly on approksimaatiofunktio</a:t>
            </a:r>
            <a:endParaRPr/>
          </a:p>
        </p:txBody>
      </p:sp>
      <p:sp>
        <p:nvSpPr>
          <p:cNvPr id="545" name="Google Shape;545;g37eec8e2443_0_12"/>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
        <p:nvSpPr>
          <p:cNvPr id="546" name="Google Shape;546;g37eec8e2443_0_12"/>
          <p:cNvSpPr txBox="1"/>
          <p:nvPr>
            <p:ph idx="1" type="body"/>
          </p:nvPr>
        </p:nvSpPr>
        <p:spPr>
          <a:xfrm>
            <a:off x="9358375" y="4573613"/>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a:t>
            </a:r>
            <a:r>
              <a:rPr lang="en-GB"/>
              <a:t> ≈ </a:t>
            </a:r>
            <a:r>
              <a:rPr lang="en-GB"/>
              <a:t>f̂</a:t>
            </a:r>
            <a:r>
              <a:rPr lang="en-GB"/>
              <a:t>(x)</a:t>
            </a:r>
            <a:endParaRPr/>
          </a:p>
        </p:txBody>
      </p:sp>
      <p:pic>
        <p:nvPicPr>
          <p:cNvPr id="547" name="Google Shape;547;g37eec8e2443_0_12"/>
          <p:cNvPicPr preferRelativeResize="0"/>
          <p:nvPr/>
        </p:nvPicPr>
        <p:blipFill>
          <a:blip r:embed="rId3">
            <a:alphaModFix/>
          </a:blip>
          <a:stretch>
            <a:fillRect/>
          </a:stretch>
        </p:blipFill>
        <p:spPr>
          <a:xfrm>
            <a:off x="465650" y="1655888"/>
            <a:ext cx="3582401" cy="2754550"/>
          </a:xfrm>
          <a:prstGeom prst="rect">
            <a:avLst/>
          </a:prstGeom>
          <a:noFill/>
          <a:ln>
            <a:noFill/>
          </a:ln>
        </p:spPr>
      </p:pic>
      <p:pic>
        <p:nvPicPr>
          <p:cNvPr id="548" name="Google Shape;548;g37eec8e2443_0_12"/>
          <p:cNvPicPr preferRelativeResize="0"/>
          <p:nvPr/>
        </p:nvPicPr>
        <p:blipFill>
          <a:blip r:embed="rId4">
            <a:alphaModFix/>
          </a:blip>
          <a:stretch>
            <a:fillRect/>
          </a:stretch>
        </p:blipFill>
        <p:spPr>
          <a:xfrm>
            <a:off x="7983875" y="1655888"/>
            <a:ext cx="3742482" cy="2754550"/>
          </a:xfrm>
          <a:prstGeom prst="rect">
            <a:avLst/>
          </a:prstGeom>
          <a:noFill/>
          <a:ln>
            <a:noFill/>
          </a:ln>
        </p:spPr>
      </p:pic>
      <p:sp>
        <p:nvSpPr>
          <p:cNvPr id="549" name="Google Shape;549;g37eec8e2443_0_12"/>
          <p:cNvSpPr txBox="1"/>
          <p:nvPr>
            <p:ph idx="1" type="body"/>
          </p:nvPr>
        </p:nvSpPr>
        <p:spPr>
          <a:xfrm>
            <a:off x="1644400" y="4573613"/>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 = f(x)</a:t>
            </a:r>
            <a:endParaRPr/>
          </a:p>
        </p:txBody>
      </p:sp>
      <p:pic>
        <p:nvPicPr>
          <p:cNvPr id="550" name="Google Shape;550;g37eec8e2443_0_12"/>
          <p:cNvPicPr preferRelativeResize="0"/>
          <p:nvPr/>
        </p:nvPicPr>
        <p:blipFill>
          <a:blip r:embed="rId5">
            <a:alphaModFix/>
          </a:blip>
          <a:stretch>
            <a:fillRect/>
          </a:stretch>
        </p:blipFill>
        <p:spPr>
          <a:xfrm>
            <a:off x="4287550" y="1655888"/>
            <a:ext cx="3456830" cy="2754550"/>
          </a:xfrm>
          <a:prstGeom prst="rect">
            <a:avLst/>
          </a:prstGeom>
          <a:noFill/>
          <a:ln>
            <a:noFill/>
          </a:ln>
        </p:spPr>
      </p:pic>
      <p:sp>
        <p:nvSpPr>
          <p:cNvPr id="551" name="Google Shape;551;g37eec8e2443_0_12"/>
          <p:cNvSpPr/>
          <p:nvPr/>
        </p:nvSpPr>
        <p:spPr>
          <a:xfrm>
            <a:off x="1935575" y="5563350"/>
            <a:ext cx="9081600" cy="93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37eec8e2443_0_12"/>
          <p:cNvSpPr txBox="1"/>
          <p:nvPr>
            <p:ph idx="1" type="body"/>
          </p:nvPr>
        </p:nvSpPr>
        <p:spPr>
          <a:xfrm>
            <a:off x="2193425" y="5788975"/>
            <a:ext cx="8573700" cy="511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2600">
                <a:solidFill>
                  <a:schemeClr val="dk1"/>
                </a:solidFill>
              </a:rPr>
              <a:t>ChatGPT on “vain” 175B ulotteinen approksiimaatiofunktio</a:t>
            </a:r>
            <a:endParaRPr sz="2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7eec8e2443_1_11"/>
          <p:cNvSpPr txBox="1"/>
          <p:nvPr>
            <p:ph type="title"/>
          </p:nvPr>
        </p:nvSpPr>
        <p:spPr>
          <a:xfrm>
            <a:off x="407987" y="404813"/>
            <a:ext cx="11376000" cy="10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Tekoäly on approksimaatiofunktio </a:t>
            </a:r>
            <a:r>
              <a:rPr b="0" lang="en-GB"/>
              <a:t>y ≈ f(x)</a:t>
            </a:r>
            <a:endParaRPr b="0"/>
          </a:p>
          <a:p>
            <a:pPr indent="0" lvl="0" marL="0" rtl="0" algn="l">
              <a:spcBef>
                <a:spcPts val="0"/>
              </a:spcBef>
              <a:spcAft>
                <a:spcPts val="0"/>
              </a:spcAft>
              <a:buNone/>
            </a:pPr>
            <a:r>
              <a:t/>
            </a:r>
            <a:endParaRPr/>
          </a:p>
        </p:txBody>
      </p:sp>
      <p:sp>
        <p:nvSpPr>
          <p:cNvPr id="559" name="Google Shape;559;g37eec8e2443_1_11"/>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560" name="Google Shape;560;g37eec8e2443_1_11"/>
          <p:cNvPicPr preferRelativeResize="0"/>
          <p:nvPr/>
        </p:nvPicPr>
        <p:blipFill>
          <a:blip r:embed="rId3">
            <a:alphaModFix/>
          </a:blip>
          <a:stretch>
            <a:fillRect/>
          </a:stretch>
        </p:blipFill>
        <p:spPr>
          <a:xfrm>
            <a:off x="8645550" y="1646000"/>
            <a:ext cx="3177625" cy="2338825"/>
          </a:xfrm>
          <a:prstGeom prst="rect">
            <a:avLst/>
          </a:prstGeom>
          <a:noFill/>
          <a:ln>
            <a:noFill/>
          </a:ln>
        </p:spPr>
      </p:pic>
      <p:sp>
        <p:nvSpPr>
          <p:cNvPr id="561" name="Google Shape;561;g37eec8e2443_1_11"/>
          <p:cNvSpPr txBox="1"/>
          <p:nvPr>
            <p:ph idx="1" type="body"/>
          </p:nvPr>
        </p:nvSpPr>
        <p:spPr>
          <a:xfrm>
            <a:off x="408000" y="1357000"/>
            <a:ext cx="8070900" cy="43998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800"/>
              </a:spcBef>
              <a:spcAft>
                <a:spcPts val="0"/>
              </a:spcAft>
              <a:buSzPts val="2400"/>
              <a:buChar char="-"/>
            </a:pPr>
            <a:r>
              <a:rPr lang="en-GB" sz="2400"/>
              <a:t>Tavoitteena on selvittää tuntematon funktio f</a:t>
            </a:r>
            <a:br>
              <a:rPr lang="en-GB" sz="2400"/>
            </a:br>
            <a:endParaRPr sz="2400"/>
          </a:p>
          <a:p>
            <a:pPr indent="-381000" lvl="0" marL="457200" rtl="0" algn="l">
              <a:lnSpc>
                <a:spcPct val="100000"/>
              </a:lnSpc>
              <a:spcBef>
                <a:spcPts val="0"/>
              </a:spcBef>
              <a:spcAft>
                <a:spcPts val="0"/>
              </a:spcAft>
              <a:buSzPts val="2400"/>
              <a:buChar char="-"/>
            </a:pPr>
            <a:r>
              <a:rPr lang="en-GB" sz="2400"/>
              <a:t>Koulutusaineisto koostuu (x, y) -pareista</a:t>
            </a:r>
            <a:endParaRPr sz="2400"/>
          </a:p>
          <a:p>
            <a:pPr indent="-381000" lvl="1" marL="914400" rtl="0" algn="l">
              <a:lnSpc>
                <a:spcPct val="100000"/>
              </a:lnSpc>
              <a:spcBef>
                <a:spcPts val="0"/>
              </a:spcBef>
              <a:spcAft>
                <a:spcPts val="0"/>
              </a:spcAft>
              <a:buSzPts val="2400"/>
              <a:buChar char="•"/>
            </a:pPr>
            <a:r>
              <a:rPr lang="en-GB" sz="2400"/>
              <a:t>Otoksia f:n kuvaamasta ilmiöstä</a:t>
            </a:r>
            <a:br>
              <a:rPr lang="en-GB" sz="2400"/>
            </a:br>
            <a:endParaRPr sz="2400"/>
          </a:p>
          <a:p>
            <a:pPr indent="-381000" lvl="0" marL="457200" rtl="0" algn="l">
              <a:lnSpc>
                <a:spcPct val="100000"/>
              </a:lnSpc>
              <a:spcBef>
                <a:spcPts val="0"/>
              </a:spcBef>
              <a:spcAft>
                <a:spcPts val="0"/>
              </a:spcAft>
              <a:buSzPts val="2400"/>
              <a:buChar char="-"/>
            </a:pPr>
            <a:r>
              <a:rPr lang="en-GB" sz="2400"/>
              <a:t>Koulutus tarkoittaa funktion f̂ parametrien säätämistä niin, että se approksimoi alkuperäistä funktiota f mahdollisimman hyvin</a:t>
            </a:r>
            <a:endParaRPr sz="2400"/>
          </a:p>
          <a:p>
            <a:pPr indent="-381000" lvl="1" marL="914400" rtl="0" algn="l">
              <a:lnSpc>
                <a:spcPct val="100000"/>
              </a:lnSpc>
              <a:spcBef>
                <a:spcPts val="0"/>
              </a:spcBef>
              <a:spcAft>
                <a:spcPts val="0"/>
              </a:spcAft>
              <a:buSzPts val="2400"/>
              <a:buChar char="•"/>
            </a:pPr>
            <a:r>
              <a:rPr lang="en-GB" sz="2400"/>
              <a:t>Minimoi L(</a:t>
            </a:r>
            <a:r>
              <a:rPr lang="en-GB" sz="2400"/>
              <a:t>f̂(x), f(x)</a:t>
            </a:r>
            <a:r>
              <a:rPr lang="en-GB" sz="2400"/>
              <a:t>)</a:t>
            </a:r>
            <a:br>
              <a:rPr lang="en-GB" sz="2400"/>
            </a:br>
            <a:endParaRPr sz="2400"/>
          </a:p>
          <a:p>
            <a:pPr indent="-381000" lvl="0" marL="457200" rtl="0" algn="l">
              <a:spcBef>
                <a:spcPts val="0"/>
              </a:spcBef>
              <a:spcAft>
                <a:spcPts val="0"/>
              </a:spcAft>
              <a:buSzPts val="2400"/>
              <a:buChar char="-"/>
            </a:pPr>
            <a:r>
              <a:rPr lang="en-GB" sz="2400"/>
              <a:t>f(x) on tuntematon, jonka vuoksi f̂(x) optimoidaan koulutusaineiston (x, y) parien avulla</a:t>
            </a:r>
            <a:endParaRPr sz="2400"/>
          </a:p>
          <a:p>
            <a:pPr indent="0" lvl="0" marL="0" rtl="0" algn="l">
              <a:lnSpc>
                <a:spcPct val="100000"/>
              </a:lnSpc>
              <a:spcBef>
                <a:spcPts val="80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562" name="Google Shape;562;g37eec8e2443_1_11"/>
          <p:cNvSpPr txBox="1"/>
          <p:nvPr>
            <p:ph idx="1" type="body"/>
          </p:nvPr>
        </p:nvSpPr>
        <p:spPr>
          <a:xfrm>
            <a:off x="9825750" y="4145988"/>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 ≈ f̂(x)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5266552fd0_0_295"/>
          <p:cNvSpPr txBox="1"/>
          <p:nvPr>
            <p:ph type="title"/>
          </p:nvPr>
        </p:nvSpPr>
        <p:spPr>
          <a:xfrm>
            <a:off x="407975" y="404819"/>
            <a:ext cx="11376000" cy="573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Millaisia tekoälymalleja on olemassa</a:t>
            </a:r>
            <a:endParaRPr b="0" sz="2400"/>
          </a:p>
        </p:txBody>
      </p:sp>
      <p:sp>
        <p:nvSpPr>
          <p:cNvPr id="568" name="Google Shape;568;g35266552fd0_0_29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569" name="Google Shape;569;g35266552fd0_0_295"/>
          <p:cNvSpPr/>
          <p:nvPr/>
        </p:nvSpPr>
        <p:spPr>
          <a:xfrm>
            <a:off x="4661100" y="1118219"/>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70" name="Google Shape;570;g35266552fd0_0_295"/>
          <p:cNvPicPr preferRelativeResize="0"/>
          <p:nvPr/>
        </p:nvPicPr>
        <p:blipFill rotWithShape="1">
          <a:blip r:embed="rId3">
            <a:alphaModFix/>
          </a:blip>
          <a:srcRect b="0" l="0" r="0" t="0"/>
          <a:stretch/>
        </p:blipFill>
        <p:spPr>
          <a:xfrm>
            <a:off x="4770449" y="1213229"/>
            <a:ext cx="1216302" cy="1262879"/>
          </a:xfrm>
          <a:prstGeom prst="rect">
            <a:avLst/>
          </a:prstGeom>
          <a:noFill/>
          <a:ln>
            <a:noFill/>
          </a:ln>
        </p:spPr>
      </p:pic>
      <p:cxnSp>
        <p:nvCxnSpPr>
          <p:cNvPr id="571" name="Google Shape;571;g35266552fd0_0_295"/>
          <p:cNvCxnSpPr/>
          <p:nvPr/>
        </p:nvCxnSpPr>
        <p:spPr>
          <a:xfrm flipH="1" rot="10800000">
            <a:off x="2860300" y="1844513"/>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72" name="Google Shape;572;g35266552fd0_0_295"/>
          <p:cNvCxnSpPr/>
          <p:nvPr/>
        </p:nvCxnSpPr>
        <p:spPr>
          <a:xfrm flipH="1" rot="10800000">
            <a:off x="6707600" y="1844525"/>
            <a:ext cx="1189200" cy="300"/>
          </a:xfrm>
          <a:prstGeom prst="straightConnector1">
            <a:avLst/>
          </a:prstGeom>
          <a:noFill/>
          <a:ln cap="flat" cmpd="sng" w="38100">
            <a:solidFill>
              <a:schemeClr val="lt1"/>
            </a:solidFill>
            <a:prstDash val="solid"/>
            <a:round/>
            <a:headEnd len="sm" w="sm" type="none"/>
            <a:tailEnd len="med" w="med" type="triangle"/>
          </a:ln>
        </p:spPr>
      </p:cxnSp>
      <p:pic>
        <p:nvPicPr>
          <p:cNvPr descr="Open Book Images | Free Photos, PNG Stickers, Wallpapers ..." id="573" name="Google Shape;573;g35266552fd0_0_295"/>
          <p:cNvPicPr preferRelativeResize="0"/>
          <p:nvPr/>
        </p:nvPicPr>
        <p:blipFill rotWithShape="1">
          <a:blip r:embed="rId4">
            <a:alphaModFix/>
          </a:blip>
          <a:srcRect b="0" l="0" r="0" t="0"/>
          <a:stretch/>
        </p:blipFill>
        <p:spPr>
          <a:xfrm>
            <a:off x="719975" y="1423425"/>
            <a:ext cx="1647500" cy="109765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descr="File:Audio-volume-medium.svg - Wikipedia" id="574" name="Google Shape;574;g35266552fd0_0_295"/>
          <p:cNvPicPr preferRelativeResize="0"/>
          <p:nvPr/>
        </p:nvPicPr>
        <p:blipFill rotWithShape="1">
          <a:blip r:embed="rId5">
            <a:alphaModFix/>
          </a:blip>
          <a:srcRect b="0" l="0" r="0" t="0"/>
          <a:stretch/>
        </p:blipFill>
        <p:spPr>
          <a:xfrm>
            <a:off x="854875" y="3024177"/>
            <a:ext cx="1309276" cy="130927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descr="Lake Images | Free Photos, PNG Stickers, Wallpapers &amp; Backgrounds ..." id="575" name="Google Shape;575;g35266552fd0_0_295"/>
          <p:cNvPicPr preferRelativeResize="0"/>
          <p:nvPr/>
        </p:nvPicPr>
        <p:blipFill rotWithShape="1">
          <a:blip r:embed="rId6">
            <a:alphaModFix/>
          </a:blip>
          <a:srcRect b="0" l="0" r="0" t="0"/>
          <a:stretch/>
        </p:blipFill>
        <p:spPr>
          <a:xfrm>
            <a:off x="651988" y="4858785"/>
            <a:ext cx="1647500" cy="109971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576" name="Google Shape;576;g35266552fd0_0_295"/>
          <p:cNvSpPr txBox="1"/>
          <p:nvPr/>
        </p:nvSpPr>
        <p:spPr>
          <a:xfrm>
            <a:off x="637838" y="978125"/>
            <a:ext cx="16758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Tekstimallit</a:t>
            </a:r>
            <a:endParaRPr b="0" i="0" sz="2000" u="none" cap="none" strike="noStrike">
              <a:solidFill>
                <a:schemeClr val="lt1"/>
              </a:solidFill>
              <a:latin typeface="Arial"/>
              <a:ea typeface="Arial"/>
              <a:cs typeface="Arial"/>
              <a:sym typeface="Arial"/>
            </a:endParaRPr>
          </a:p>
        </p:txBody>
      </p:sp>
      <p:sp>
        <p:nvSpPr>
          <p:cNvPr id="577" name="Google Shape;577;g35266552fd0_0_295"/>
          <p:cNvSpPr txBox="1"/>
          <p:nvPr/>
        </p:nvSpPr>
        <p:spPr>
          <a:xfrm>
            <a:off x="462516" y="4352075"/>
            <a:ext cx="20940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Konenäkömallit</a:t>
            </a:r>
            <a:endParaRPr b="0" i="0" sz="2000" u="none" cap="none" strike="noStrike">
              <a:solidFill>
                <a:schemeClr val="lt1"/>
              </a:solidFill>
              <a:latin typeface="Arial"/>
              <a:ea typeface="Arial"/>
              <a:cs typeface="Arial"/>
              <a:sym typeface="Arial"/>
            </a:endParaRPr>
          </a:p>
        </p:txBody>
      </p:sp>
      <p:sp>
        <p:nvSpPr>
          <p:cNvPr id="578" name="Google Shape;578;g35266552fd0_0_295"/>
          <p:cNvSpPr txBox="1"/>
          <p:nvPr/>
        </p:nvSpPr>
        <p:spPr>
          <a:xfrm>
            <a:off x="428741" y="2521075"/>
            <a:ext cx="20940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Äänimallit</a:t>
            </a:r>
            <a:endParaRPr b="0" i="0" sz="2000" u="none" cap="none" strike="noStrike">
              <a:solidFill>
                <a:schemeClr val="lt1"/>
              </a:solidFill>
              <a:latin typeface="Arial"/>
              <a:ea typeface="Arial"/>
              <a:cs typeface="Arial"/>
              <a:sym typeface="Arial"/>
            </a:endParaRPr>
          </a:p>
        </p:txBody>
      </p:sp>
      <p:sp>
        <p:nvSpPr>
          <p:cNvPr id="579" name="Google Shape;579;g35266552fd0_0_295"/>
          <p:cNvSpPr/>
          <p:nvPr/>
        </p:nvSpPr>
        <p:spPr>
          <a:xfrm>
            <a:off x="4661100" y="2880544"/>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80" name="Google Shape;580;g35266552fd0_0_295"/>
          <p:cNvPicPr preferRelativeResize="0"/>
          <p:nvPr/>
        </p:nvPicPr>
        <p:blipFill rotWithShape="1">
          <a:blip r:embed="rId3">
            <a:alphaModFix/>
          </a:blip>
          <a:srcRect b="0" l="0" r="0" t="0"/>
          <a:stretch/>
        </p:blipFill>
        <p:spPr>
          <a:xfrm>
            <a:off x="4770449" y="2975554"/>
            <a:ext cx="1216302" cy="1262879"/>
          </a:xfrm>
          <a:prstGeom prst="rect">
            <a:avLst/>
          </a:prstGeom>
          <a:noFill/>
          <a:ln>
            <a:noFill/>
          </a:ln>
        </p:spPr>
      </p:pic>
      <p:cxnSp>
        <p:nvCxnSpPr>
          <p:cNvPr id="581" name="Google Shape;581;g35266552fd0_0_295"/>
          <p:cNvCxnSpPr/>
          <p:nvPr/>
        </p:nvCxnSpPr>
        <p:spPr>
          <a:xfrm flipH="1" rot="10800000">
            <a:off x="2860300" y="3606838"/>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82" name="Google Shape;582;g35266552fd0_0_295"/>
          <p:cNvCxnSpPr/>
          <p:nvPr/>
        </p:nvCxnSpPr>
        <p:spPr>
          <a:xfrm flipH="1" rot="10800000">
            <a:off x="6707600" y="3606850"/>
            <a:ext cx="1189200" cy="300"/>
          </a:xfrm>
          <a:prstGeom prst="straightConnector1">
            <a:avLst/>
          </a:prstGeom>
          <a:noFill/>
          <a:ln cap="flat" cmpd="sng" w="38100">
            <a:solidFill>
              <a:schemeClr val="lt1"/>
            </a:solidFill>
            <a:prstDash val="solid"/>
            <a:round/>
            <a:headEnd len="sm" w="sm" type="none"/>
            <a:tailEnd len="med" w="med" type="triangle"/>
          </a:ln>
        </p:spPr>
      </p:cxnSp>
      <p:sp>
        <p:nvSpPr>
          <p:cNvPr id="583" name="Google Shape;583;g35266552fd0_0_295"/>
          <p:cNvSpPr/>
          <p:nvPr/>
        </p:nvSpPr>
        <p:spPr>
          <a:xfrm>
            <a:off x="4661100" y="4600619"/>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84" name="Google Shape;584;g35266552fd0_0_295"/>
          <p:cNvPicPr preferRelativeResize="0"/>
          <p:nvPr/>
        </p:nvPicPr>
        <p:blipFill rotWithShape="1">
          <a:blip r:embed="rId3">
            <a:alphaModFix/>
          </a:blip>
          <a:srcRect b="0" l="0" r="0" t="0"/>
          <a:stretch/>
        </p:blipFill>
        <p:spPr>
          <a:xfrm>
            <a:off x="4770449" y="4695629"/>
            <a:ext cx="1216302" cy="1262879"/>
          </a:xfrm>
          <a:prstGeom prst="rect">
            <a:avLst/>
          </a:prstGeom>
          <a:noFill/>
          <a:ln>
            <a:noFill/>
          </a:ln>
        </p:spPr>
      </p:pic>
      <p:cxnSp>
        <p:nvCxnSpPr>
          <p:cNvPr id="585" name="Google Shape;585;g35266552fd0_0_295"/>
          <p:cNvCxnSpPr/>
          <p:nvPr/>
        </p:nvCxnSpPr>
        <p:spPr>
          <a:xfrm flipH="1" rot="10800000">
            <a:off x="2860300" y="5326913"/>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86" name="Google Shape;586;g35266552fd0_0_295"/>
          <p:cNvCxnSpPr/>
          <p:nvPr/>
        </p:nvCxnSpPr>
        <p:spPr>
          <a:xfrm flipH="1" rot="10800000">
            <a:off x="6707600" y="5326925"/>
            <a:ext cx="1189200" cy="300"/>
          </a:xfrm>
          <a:prstGeom prst="straightConnector1">
            <a:avLst/>
          </a:prstGeom>
          <a:noFill/>
          <a:ln cap="flat" cmpd="sng" w="38100">
            <a:solidFill>
              <a:schemeClr val="lt1"/>
            </a:solidFill>
            <a:prstDash val="solid"/>
            <a:round/>
            <a:headEnd len="sm" w="sm" type="none"/>
            <a:tailEnd len="med" w="med" type="triangle"/>
          </a:ln>
        </p:spPr>
      </p:cxnSp>
      <p:sp>
        <p:nvSpPr>
          <p:cNvPr id="587" name="Google Shape;587;g35266552fd0_0_295"/>
          <p:cNvSpPr txBox="1"/>
          <p:nvPr/>
        </p:nvSpPr>
        <p:spPr>
          <a:xfrm>
            <a:off x="8339950" y="1104350"/>
            <a:ext cx="3729600" cy="14529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Kielen kääntäjät</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Tekstin tiivistäminen</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Tiedon etsintä</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Chat-mallit</a:t>
            </a:r>
            <a:endParaRPr b="0" i="0" sz="2000" u="none" cap="none" strike="noStrike">
              <a:solidFill>
                <a:schemeClr val="lt1"/>
              </a:solidFill>
              <a:latin typeface="Arial"/>
              <a:ea typeface="Arial"/>
              <a:cs typeface="Arial"/>
              <a:sym typeface="Arial"/>
            </a:endParaRPr>
          </a:p>
        </p:txBody>
      </p:sp>
      <p:sp>
        <p:nvSpPr>
          <p:cNvPr id="588" name="Google Shape;588;g35266552fd0_0_295"/>
          <p:cNvSpPr txBox="1"/>
          <p:nvPr/>
        </p:nvSpPr>
        <p:spPr>
          <a:xfrm>
            <a:off x="8339950" y="3138613"/>
            <a:ext cx="3729600" cy="10998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Ääni tekstiksi</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 ääneksi</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Muunna ääni toiseksi</a:t>
            </a:r>
            <a:endParaRPr b="0" i="0" sz="2000" u="none" cap="none" strike="noStrike">
              <a:solidFill>
                <a:schemeClr val="lt1"/>
              </a:solidFill>
              <a:latin typeface="Arial"/>
              <a:ea typeface="Arial"/>
              <a:cs typeface="Arial"/>
              <a:sym typeface="Arial"/>
            </a:endParaRPr>
          </a:p>
        </p:txBody>
      </p:sp>
      <p:sp>
        <p:nvSpPr>
          <p:cNvPr id="589" name="Google Shape;589;g35266552fd0_0_295"/>
          <p:cNvSpPr txBox="1"/>
          <p:nvPr/>
        </p:nvSpPr>
        <p:spPr>
          <a:xfrm>
            <a:off x="8339950" y="4777163"/>
            <a:ext cx="3729600" cy="10998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Mitä on kuvassa?</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Missä nämä ovat kuvassa?</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 kuvaksi generointi</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35266552fd0_0_325"/>
          <p:cNvSpPr txBox="1"/>
          <p:nvPr>
            <p:ph type="title"/>
          </p:nvPr>
        </p:nvSpPr>
        <p:spPr>
          <a:xfrm>
            <a:off x="407975" y="404819"/>
            <a:ext cx="11376000" cy="573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Mitä on tekoäly?</a:t>
            </a:r>
            <a:endParaRPr b="0" sz="2400"/>
          </a:p>
        </p:txBody>
      </p:sp>
      <p:sp>
        <p:nvSpPr>
          <p:cNvPr id="595" name="Google Shape;595;g35266552fd0_0_32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cxnSp>
        <p:nvCxnSpPr>
          <p:cNvPr id="596" name="Google Shape;596;g35266552fd0_0_325"/>
          <p:cNvCxnSpPr/>
          <p:nvPr/>
        </p:nvCxnSpPr>
        <p:spPr>
          <a:xfrm>
            <a:off x="5333525" y="4928800"/>
            <a:ext cx="730200" cy="6900"/>
          </a:xfrm>
          <a:prstGeom prst="straightConnector1">
            <a:avLst/>
          </a:prstGeom>
          <a:noFill/>
          <a:ln cap="flat" cmpd="sng" w="38100">
            <a:solidFill>
              <a:schemeClr val="lt1"/>
            </a:solidFill>
            <a:prstDash val="solid"/>
            <a:round/>
            <a:headEnd len="sm" w="sm" type="none"/>
            <a:tailEnd len="med" w="med" type="triangle"/>
          </a:ln>
        </p:spPr>
      </p:cxnSp>
      <p:sp>
        <p:nvSpPr>
          <p:cNvPr id="597" name="Google Shape;597;g35266552fd0_0_325"/>
          <p:cNvSpPr txBox="1"/>
          <p:nvPr/>
        </p:nvSpPr>
        <p:spPr>
          <a:xfrm>
            <a:off x="2498625" y="1654550"/>
            <a:ext cx="2128500" cy="1101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Tee kuva ystävällisistä kasvoista</a:t>
            </a:r>
            <a:endParaRPr b="0" i="0" sz="2000" u="none" cap="none" strike="noStrike">
              <a:solidFill>
                <a:schemeClr val="lt1"/>
              </a:solidFill>
              <a:latin typeface="Arial"/>
              <a:ea typeface="Arial"/>
              <a:cs typeface="Arial"/>
              <a:sym typeface="Arial"/>
            </a:endParaRPr>
          </a:p>
        </p:txBody>
      </p:sp>
      <p:sp>
        <p:nvSpPr>
          <p:cNvPr id="598" name="Google Shape;598;g35266552fd0_0_325"/>
          <p:cNvSpPr txBox="1"/>
          <p:nvPr>
            <p:ph idx="1" type="body"/>
          </p:nvPr>
        </p:nvSpPr>
        <p:spPr>
          <a:xfrm>
            <a:off x="672025" y="4904725"/>
            <a:ext cx="1388100" cy="53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SzPts val="2800"/>
              <a:buNone/>
            </a:pPr>
            <a:r>
              <a:rPr lang="en-GB">
                <a:solidFill>
                  <a:schemeClr val="dk1"/>
                </a:solidFill>
              </a:rPr>
              <a:t>Tekoäly:</a:t>
            </a:r>
            <a:endParaRPr>
              <a:solidFill>
                <a:schemeClr val="dk1"/>
              </a:solidFill>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p:txBody>
      </p:sp>
      <p:pic>
        <p:nvPicPr>
          <p:cNvPr id="599" name="Google Shape;599;g35266552fd0_0_325" title="image.jpg"/>
          <p:cNvPicPr preferRelativeResize="0"/>
          <p:nvPr/>
        </p:nvPicPr>
        <p:blipFill rotWithShape="1">
          <a:blip r:embed="rId3">
            <a:alphaModFix/>
          </a:blip>
          <a:srcRect b="0" l="0" r="0" t="0"/>
          <a:stretch/>
        </p:blipFill>
        <p:spPr>
          <a:xfrm>
            <a:off x="6798275" y="1437574"/>
            <a:ext cx="2209549" cy="16571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600" name="Google Shape;600;g35266552fd0_0_325"/>
          <p:cNvSpPr txBox="1"/>
          <p:nvPr/>
        </p:nvSpPr>
        <p:spPr>
          <a:xfrm>
            <a:off x="2400200" y="4205800"/>
            <a:ext cx="2700000" cy="145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Hei, nimeni on Elisa. Kuinka voin auttaa sinua tänään?</a:t>
            </a:r>
            <a:endParaRPr b="0" i="0" sz="2000" u="none" cap="none" strike="noStrike">
              <a:solidFill>
                <a:schemeClr val="lt1"/>
              </a:solidFill>
              <a:latin typeface="Arial"/>
              <a:ea typeface="Arial"/>
              <a:cs typeface="Arial"/>
              <a:sym typeface="Arial"/>
            </a:endParaRPr>
          </a:p>
        </p:txBody>
      </p:sp>
      <p:cxnSp>
        <p:nvCxnSpPr>
          <p:cNvPr id="601" name="Google Shape;601;g35266552fd0_0_325"/>
          <p:cNvCxnSpPr/>
          <p:nvPr/>
        </p:nvCxnSpPr>
        <p:spPr>
          <a:xfrm>
            <a:off x="5146575" y="2262700"/>
            <a:ext cx="730200" cy="6900"/>
          </a:xfrm>
          <a:prstGeom prst="straightConnector1">
            <a:avLst/>
          </a:prstGeom>
          <a:noFill/>
          <a:ln cap="flat" cmpd="sng" w="38100">
            <a:solidFill>
              <a:schemeClr val="lt1"/>
            </a:solidFill>
            <a:prstDash val="solid"/>
            <a:round/>
            <a:headEnd len="sm" w="sm" type="none"/>
            <a:tailEnd len="med" w="med" type="triangle"/>
          </a:ln>
        </p:spPr>
      </p:cxnSp>
      <p:pic>
        <p:nvPicPr>
          <p:cNvPr id="602" name="Google Shape;602;g35266552fd0_0_325" title="elisa.mp3">
            <a:hlinkClick r:id="rId4"/>
          </p:cNvPr>
          <p:cNvPicPr preferRelativeResize="0"/>
          <p:nvPr/>
        </p:nvPicPr>
        <p:blipFill rotWithShape="1">
          <a:blip r:embed="rId5">
            <a:alphaModFix/>
          </a:blip>
          <a:srcRect b="0" l="0" r="0" t="0"/>
          <a:stretch/>
        </p:blipFill>
        <p:spPr>
          <a:xfrm>
            <a:off x="7312291" y="4432350"/>
            <a:ext cx="999800" cy="999800"/>
          </a:xfrm>
          <a:prstGeom prst="rect">
            <a:avLst/>
          </a:prstGeom>
          <a:noFill/>
          <a:ln>
            <a:noFill/>
          </a:ln>
          <a:effectLst>
            <a:outerShdw blurRad="57150" rotWithShape="0" algn="bl" dir="5400000" dist="19050">
              <a:srgbClr val="000000">
                <a:alpha val="49803"/>
              </a:srgbClr>
            </a:outerShdw>
          </a:effectLst>
        </p:spPr>
      </p:pic>
      <p:sp>
        <p:nvSpPr>
          <p:cNvPr id="603" name="Google Shape;603;g35266552fd0_0_325"/>
          <p:cNvSpPr txBox="1"/>
          <p:nvPr/>
        </p:nvSpPr>
        <p:spPr>
          <a:xfrm>
            <a:off x="1861475" y="1737650"/>
            <a:ext cx="36762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f(           ) </a:t>
            </a:r>
            <a:endParaRPr sz="4800">
              <a:solidFill>
                <a:schemeClr val="lt1"/>
              </a:solidFill>
            </a:endParaRPr>
          </a:p>
        </p:txBody>
      </p:sp>
      <p:sp>
        <p:nvSpPr>
          <p:cNvPr id="604" name="Google Shape;604;g35266552fd0_0_325"/>
          <p:cNvSpPr txBox="1"/>
          <p:nvPr/>
        </p:nvSpPr>
        <p:spPr>
          <a:xfrm>
            <a:off x="1861475" y="4464850"/>
            <a:ext cx="36762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f(               ) </a:t>
            </a:r>
            <a:endParaRPr sz="4800">
              <a:solidFill>
                <a:schemeClr val="lt1"/>
              </a:solidFill>
            </a:endParaRPr>
          </a:p>
        </p:txBody>
      </p:sp>
      <p:sp>
        <p:nvSpPr>
          <p:cNvPr id="605" name="Google Shape;605;g35266552fd0_0_325"/>
          <p:cNvSpPr txBox="1"/>
          <p:nvPr/>
        </p:nvSpPr>
        <p:spPr>
          <a:xfrm>
            <a:off x="4098525" y="719750"/>
            <a:ext cx="28263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solidFill>
                  <a:schemeClr val="lt1"/>
                </a:solidFill>
              </a:rPr>
              <a:t>Text-to-Image</a:t>
            </a:r>
            <a:endParaRPr b="1" sz="3000" u="sng">
              <a:solidFill>
                <a:schemeClr val="lt1"/>
              </a:solidFill>
            </a:endParaRPr>
          </a:p>
        </p:txBody>
      </p:sp>
      <p:sp>
        <p:nvSpPr>
          <p:cNvPr id="606" name="Google Shape;606;g35266552fd0_0_325"/>
          <p:cNvSpPr txBox="1"/>
          <p:nvPr/>
        </p:nvSpPr>
        <p:spPr>
          <a:xfrm>
            <a:off x="4374550" y="3544363"/>
            <a:ext cx="30081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solidFill>
                  <a:schemeClr val="lt1"/>
                </a:solidFill>
              </a:rPr>
              <a:t>Text-to-Speech</a:t>
            </a:r>
            <a:endParaRPr b="1" sz="3000" u="sng">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356fbef37d3_0_0"/>
          <p:cNvSpPr txBox="1"/>
          <p:nvPr>
            <p:ph type="title"/>
          </p:nvPr>
        </p:nvSpPr>
        <p:spPr>
          <a:xfrm>
            <a:off x="407975" y="404820"/>
            <a:ext cx="11376000" cy="63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sp>
        <p:nvSpPr>
          <p:cNvPr id="613" name="Google Shape;613;g356fbef37d3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614" name="Google Shape;614;g356fbef37d3_0_0"/>
          <p:cNvSpPr txBox="1"/>
          <p:nvPr>
            <p:ph idx="1" type="body"/>
          </p:nvPr>
        </p:nvSpPr>
        <p:spPr>
          <a:xfrm>
            <a:off x="2337175" y="2548875"/>
            <a:ext cx="1273800" cy="31851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O</a:t>
            </a:r>
            <a:endParaRPr sz="2600"/>
          </a:p>
          <a:p>
            <a:pPr indent="0" lvl="0" marL="0" rtl="0" algn="ctr">
              <a:lnSpc>
                <a:spcPct val="100000"/>
              </a:lnSpc>
              <a:spcBef>
                <a:spcPts val="800"/>
              </a:spcBef>
              <a:spcAft>
                <a:spcPts val="0"/>
              </a:spcAft>
              <a:buSzPts val="2800"/>
              <a:buNone/>
            </a:pPr>
            <a:r>
              <a:rPr lang="en-GB" sz="2600"/>
              <a:t>nko</a:t>
            </a:r>
            <a:endParaRPr sz="2600"/>
          </a:p>
          <a:p>
            <a:pPr indent="0" lvl="0" marL="0" rtl="0" algn="ctr">
              <a:lnSpc>
                <a:spcPct val="100000"/>
              </a:lnSpc>
              <a:spcBef>
                <a:spcPts val="800"/>
              </a:spcBef>
              <a:spcAft>
                <a:spcPts val="0"/>
              </a:spcAft>
              <a:buSzPts val="2800"/>
              <a:buNone/>
            </a:pPr>
            <a:r>
              <a:rPr lang="en-GB" sz="2600"/>
              <a:t>täällä</a:t>
            </a:r>
            <a:endParaRPr sz="2600"/>
          </a:p>
          <a:p>
            <a:pPr indent="0" lvl="0" marL="0" rtl="0" algn="ctr">
              <a:lnSpc>
                <a:spcPct val="100000"/>
              </a:lnSpc>
              <a:spcBef>
                <a:spcPts val="800"/>
              </a:spcBef>
              <a:spcAft>
                <a:spcPts val="0"/>
              </a:spcAft>
              <a:buSzPts val="2800"/>
              <a:buNone/>
            </a:pPr>
            <a:r>
              <a:rPr lang="en-GB" sz="2600"/>
              <a:t>muk</a:t>
            </a:r>
            <a:endParaRPr sz="2600"/>
          </a:p>
          <a:p>
            <a:pPr indent="0" lvl="0" marL="0" rtl="0" algn="ctr">
              <a:lnSpc>
                <a:spcPct val="100000"/>
              </a:lnSpc>
              <a:spcBef>
                <a:spcPts val="800"/>
              </a:spcBef>
              <a:spcAft>
                <a:spcPts val="0"/>
              </a:spcAft>
              <a:buSzPts val="2800"/>
              <a:buNone/>
            </a:pPr>
            <a:r>
              <a:rPr lang="en-GB" sz="2600"/>
              <a:t>avaa</a:t>
            </a:r>
            <a:endParaRPr sz="2600"/>
          </a:p>
          <a:p>
            <a:pPr indent="0" lvl="0" marL="0" rtl="0" algn="ctr">
              <a:lnSpc>
                <a:spcPct val="100000"/>
              </a:lnSpc>
              <a:spcBef>
                <a:spcPts val="800"/>
              </a:spcBef>
              <a:spcAft>
                <a:spcPts val="0"/>
              </a:spcAft>
              <a:buSzPts val="2800"/>
              <a:buNone/>
            </a:pPr>
            <a:r>
              <a:rPr lang="en-GB" sz="2600"/>
              <a:t>?</a:t>
            </a:r>
            <a:endParaRPr sz="2600"/>
          </a:p>
        </p:txBody>
      </p:sp>
      <p:sp>
        <p:nvSpPr>
          <p:cNvPr id="615" name="Google Shape;615;g356fbef37d3_0_0"/>
          <p:cNvSpPr txBox="1"/>
          <p:nvPr>
            <p:ph idx="1" type="body"/>
          </p:nvPr>
        </p:nvSpPr>
        <p:spPr>
          <a:xfrm>
            <a:off x="3800475" y="2548875"/>
            <a:ext cx="1273800" cy="31851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2219</a:t>
            </a:r>
            <a:endParaRPr sz="2600"/>
          </a:p>
          <a:p>
            <a:pPr indent="0" lvl="0" marL="0" rtl="0" algn="ctr">
              <a:lnSpc>
                <a:spcPct val="100000"/>
              </a:lnSpc>
              <a:spcBef>
                <a:spcPts val="800"/>
              </a:spcBef>
              <a:spcAft>
                <a:spcPts val="0"/>
              </a:spcAft>
              <a:buSzPts val="2800"/>
              <a:buNone/>
            </a:pPr>
            <a:r>
              <a:rPr lang="en-GB" sz="2600"/>
              <a:t>3593</a:t>
            </a:r>
            <a:endParaRPr sz="2600"/>
          </a:p>
          <a:p>
            <a:pPr indent="0" lvl="0" marL="0" rtl="0" algn="ctr">
              <a:lnSpc>
                <a:spcPct val="100000"/>
              </a:lnSpc>
              <a:spcBef>
                <a:spcPts val="800"/>
              </a:spcBef>
              <a:spcAft>
                <a:spcPts val="0"/>
              </a:spcAft>
              <a:buSzPts val="2800"/>
              <a:buNone/>
            </a:pPr>
            <a:r>
              <a:rPr lang="en-GB" sz="2600"/>
              <a:t>194290</a:t>
            </a:r>
            <a:endParaRPr sz="2600"/>
          </a:p>
          <a:p>
            <a:pPr indent="0" lvl="0" marL="0" rtl="0" algn="ctr">
              <a:lnSpc>
                <a:spcPct val="100000"/>
              </a:lnSpc>
              <a:spcBef>
                <a:spcPts val="800"/>
              </a:spcBef>
              <a:spcAft>
                <a:spcPts val="0"/>
              </a:spcAft>
              <a:buSzPts val="2800"/>
              <a:buNone/>
            </a:pPr>
            <a:r>
              <a:rPr lang="en-GB" sz="2600"/>
              <a:t>19033</a:t>
            </a:r>
            <a:endParaRPr sz="2600"/>
          </a:p>
          <a:p>
            <a:pPr indent="0" lvl="0" marL="0" rtl="0" algn="ctr">
              <a:lnSpc>
                <a:spcPct val="100000"/>
              </a:lnSpc>
              <a:spcBef>
                <a:spcPts val="800"/>
              </a:spcBef>
              <a:spcAft>
                <a:spcPts val="0"/>
              </a:spcAft>
              <a:buSzPts val="2800"/>
              <a:buNone/>
            </a:pPr>
            <a:r>
              <a:rPr lang="en-GB" sz="2600"/>
              <a:t>66869</a:t>
            </a:r>
            <a:endParaRPr sz="2600"/>
          </a:p>
          <a:p>
            <a:pPr indent="0" lvl="0" marL="0" rtl="0" algn="ctr">
              <a:lnSpc>
                <a:spcPct val="100000"/>
              </a:lnSpc>
              <a:spcBef>
                <a:spcPts val="800"/>
              </a:spcBef>
              <a:spcAft>
                <a:spcPts val="0"/>
              </a:spcAft>
              <a:buSzPts val="2800"/>
              <a:buNone/>
            </a:pPr>
            <a:r>
              <a:rPr lang="en-GB" sz="2600"/>
              <a:t>30</a:t>
            </a:r>
            <a:endParaRPr sz="2600"/>
          </a:p>
        </p:txBody>
      </p:sp>
      <p:sp>
        <p:nvSpPr>
          <p:cNvPr id="616" name="Google Shape;616;g356fbef37d3_0_0"/>
          <p:cNvSpPr txBox="1"/>
          <p:nvPr>
            <p:ph idx="1" type="body"/>
          </p:nvPr>
        </p:nvSpPr>
        <p:spPr>
          <a:xfrm>
            <a:off x="7721000" y="3112725"/>
            <a:ext cx="1122300" cy="20574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42</a:t>
            </a:r>
            <a:endParaRPr sz="2600"/>
          </a:p>
          <a:p>
            <a:pPr indent="0" lvl="0" marL="0" rtl="0" algn="ctr">
              <a:lnSpc>
                <a:spcPct val="100000"/>
              </a:lnSpc>
              <a:spcBef>
                <a:spcPts val="800"/>
              </a:spcBef>
              <a:spcAft>
                <a:spcPts val="0"/>
              </a:spcAft>
              <a:buSzPts val="2800"/>
              <a:buNone/>
            </a:pPr>
            <a:r>
              <a:rPr lang="en-GB" sz="2600"/>
              <a:t>78600</a:t>
            </a:r>
            <a:endParaRPr sz="2600"/>
          </a:p>
        </p:txBody>
      </p:sp>
      <p:sp>
        <p:nvSpPr>
          <p:cNvPr id="617" name="Google Shape;617;g356fbef37d3_0_0"/>
          <p:cNvSpPr txBox="1"/>
          <p:nvPr>
            <p:ph idx="1" type="body"/>
          </p:nvPr>
        </p:nvSpPr>
        <p:spPr>
          <a:xfrm>
            <a:off x="8999775" y="3112725"/>
            <a:ext cx="1122300" cy="20574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K</a:t>
            </a:r>
            <a:endParaRPr sz="2600"/>
          </a:p>
          <a:p>
            <a:pPr indent="0" lvl="0" marL="0" rtl="0" algn="ctr">
              <a:lnSpc>
                <a:spcPct val="100000"/>
              </a:lnSpc>
              <a:spcBef>
                <a:spcPts val="800"/>
              </a:spcBef>
              <a:spcAft>
                <a:spcPts val="0"/>
              </a:spcAft>
              <a:buSzPts val="2800"/>
              <a:buNone/>
            </a:pPr>
            <a:r>
              <a:rPr lang="en-GB" sz="2600"/>
              <a:t>yllä</a:t>
            </a:r>
            <a:endParaRPr sz="2600"/>
          </a:p>
        </p:txBody>
      </p:sp>
      <p:sp>
        <p:nvSpPr>
          <p:cNvPr id="618" name="Google Shape;618;g356fbef37d3_0_0"/>
          <p:cNvSpPr txBox="1"/>
          <p:nvPr>
            <p:ph idx="1" type="body"/>
          </p:nvPr>
        </p:nvSpPr>
        <p:spPr>
          <a:xfrm>
            <a:off x="10278550" y="3691275"/>
            <a:ext cx="1405200" cy="9003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Kyllä</a:t>
            </a:r>
            <a:endParaRPr sz="2600"/>
          </a:p>
        </p:txBody>
      </p:sp>
      <p:sp>
        <p:nvSpPr>
          <p:cNvPr id="619" name="Google Shape;619;g356fbef37d3_0_0"/>
          <p:cNvSpPr txBox="1"/>
          <p:nvPr>
            <p:ph idx="1" type="body"/>
          </p:nvPr>
        </p:nvSpPr>
        <p:spPr>
          <a:xfrm>
            <a:off x="174725" y="3176775"/>
            <a:ext cx="2002200" cy="19293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Onko</a:t>
            </a:r>
            <a:endParaRPr sz="2600"/>
          </a:p>
          <a:p>
            <a:pPr indent="0" lvl="0" marL="0" rtl="0" algn="ctr">
              <a:lnSpc>
                <a:spcPct val="100000"/>
              </a:lnSpc>
              <a:spcBef>
                <a:spcPts val="800"/>
              </a:spcBef>
              <a:spcAft>
                <a:spcPts val="0"/>
              </a:spcAft>
              <a:buSzPts val="2800"/>
              <a:buNone/>
            </a:pPr>
            <a:r>
              <a:rPr lang="en-GB" sz="2600"/>
              <a:t>täällä</a:t>
            </a:r>
            <a:endParaRPr sz="2600"/>
          </a:p>
          <a:p>
            <a:pPr indent="0" lvl="0" marL="0" rtl="0" algn="ctr">
              <a:lnSpc>
                <a:spcPct val="100000"/>
              </a:lnSpc>
              <a:spcBef>
                <a:spcPts val="800"/>
              </a:spcBef>
              <a:spcAft>
                <a:spcPts val="0"/>
              </a:spcAft>
              <a:buSzPts val="2800"/>
              <a:buNone/>
            </a:pPr>
            <a:r>
              <a:rPr lang="en-GB" sz="2600"/>
              <a:t>mukavaa</a:t>
            </a:r>
            <a:endParaRPr sz="2600"/>
          </a:p>
          <a:p>
            <a:pPr indent="0" lvl="0" marL="0" rtl="0" algn="ctr">
              <a:lnSpc>
                <a:spcPct val="100000"/>
              </a:lnSpc>
              <a:spcBef>
                <a:spcPts val="800"/>
              </a:spcBef>
              <a:spcAft>
                <a:spcPts val="0"/>
              </a:spcAft>
              <a:buSzPts val="2800"/>
              <a:buNone/>
            </a:pPr>
            <a:r>
              <a:rPr lang="en-GB" sz="2600"/>
              <a:t>?</a:t>
            </a:r>
            <a:endParaRPr sz="2600"/>
          </a:p>
        </p:txBody>
      </p:sp>
      <p:pic>
        <p:nvPicPr>
          <p:cNvPr id="620" name="Google Shape;620;g356fbef37d3_0_0"/>
          <p:cNvPicPr preferRelativeResize="0"/>
          <p:nvPr/>
        </p:nvPicPr>
        <p:blipFill rotWithShape="1">
          <a:blip r:embed="rId3">
            <a:alphaModFix/>
          </a:blip>
          <a:srcRect b="0" l="0" r="0" t="0"/>
          <a:stretch/>
        </p:blipFill>
        <p:spPr>
          <a:xfrm>
            <a:off x="7054000" y="274375"/>
            <a:ext cx="4686300" cy="20574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49803"/>
              </a:srgbClr>
            </a:outerShdw>
          </a:effectLst>
        </p:spPr>
      </p:pic>
      <p:sp>
        <p:nvSpPr>
          <p:cNvPr id="621" name="Google Shape;621;g356fbef37d3_0_0"/>
          <p:cNvSpPr txBox="1"/>
          <p:nvPr/>
        </p:nvSpPr>
        <p:spPr>
          <a:xfrm>
            <a:off x="4566900" y="6173125"/>
            <a:ext cx="30582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Lähde: platform.openai.com/tokenizer</a:t>
            </a:r>
            <a:endParaRPr b="0" i="0" sz="1300" u="none" cap="none" strike="noStrike">
              <a:solidFill>
                <a:schemeClr val="lt1"/>
              </a:solidFill>
              <a:latin typeface="Arial"/>
              <a:ea typeface="Arial"/>
              <a:cs typeface="Arial"/>
              <a:sym typeface="Arial"/>
            </a:endParaRPr>
          </a:p>
        </p:txBody>
      </p:sp>
      <p:cxnSp>
        <p:nvCxnSpPr>
          <p:cNvPr id="622" name="Google Shape;622;g356fbef37d3_0_0"/>
          <p:cNvCxnSpPr/>
          <p:nvPr/>
        </p:nvCxnSpPr>
        <p:spPr>
          <a:xfrm flipH="1" rot="10800000">
            <a:off x="1127250" y="5876925"/>
            <a:ext cx="9937500" cy="7200"/>
          </a:xfrm>
          <a:prstGeom prst="straightConnector1">
            <a:avLst/>
          </a:prstGeom>
          <a:noFill/>
          <a:ln cap="flat" cmpd="sng" w="38100">
            <a:solidFill>
              <a:schemeClr val="lt1"/>
            </a:solidFill>
            <a:prstDash val="solid"/>
            <a:round/>
            <a:headEnd len="sm" w="sm" type="none"/>
            <a:tailEnd len="med" w="med" type="triangle"/>
          </a:ln>
        </p:spPr>
      </p:cxnSp>
      <p:pic>
        <p:nvPicPr>
          <p:cNvPr descr="File:NeuralNetwork.png - Wikimedia Commons" id="623" name="Google Shape;623;g356fbef37d3_0_0"/>
          <p:cNvPicPr preferRelativeResize="0"/>
          <p:nvPr/>
        </p:nvPicPr>
        <p:blipFill>
          <a:blip r:embed="rId4">
            <a:alphaModFix/>
          </a:blip>
          <a:stretch>
            <a:fillRect/>
          </a:stretch>
        </p:blipFill>
        <p:spPr>
          <a:xfrm>
            <a:off x="5304275" y="3466977"/>
            <a:ext cx="2002201" cy="13488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56fbef37d3_0_41"/>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t>Kuinka tekoäly toimii?</a:t>
            </a:r>
            <a:endParaRPr/>
          </a:p>
          <a:p>
            <a:pPr indent="0" lvl="0" marL="0" rtl="0" algn="l">
              <a:lnSpc>
                <a:spcPct val="90000"/>
              </a:lnSpc>
              <a:spcBef>
                <a:spcPts val="0"/>
              </a:spcBef>
              <a:spcAft>
                <a:spcPts val="0"/>
              </a:spcAft>
              <a:buSzPts val="3000"/>
              <a:buNone/>
            </a:pPr>
            <a:r>
              <a:t/>
            </a:r>
            <a:endParaRPr/>
          </a:p>
        </p:txBody>
      </p:sp>
      <p:sp>
        <p:nvSpPr>
          <p:cNvPr id="630" name="Google Shape;630;g356fbef37d3_0_41"/>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631" name="Google Shape;631;g356fbef37d3_0_41"/>
          <p:cNvSpPr txBox="1"/>
          <p:nvPr/>
        </p:nvSpPr>
        <p:spPr>
          <a:xfrm>
            <a:off x="2362850" y="6173125"/>
            <a:ext cx="77940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Kuvan lähde: Wevers, Melvin, and Thomas Smits. "The visual digital turn: Using neural networks to study historical images." Digital Scholarship in the Humanities 35.1 (2020): 194-207.</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632" name="Google Shape;632;g356fbef37d3_0_41"/>
          <p:cNvPicPr preferRelativeResize="0"/>
          <p:nvPr/>
        </p:nvPicPr>
        <p:blipFill rotWithShape="1">
          <a:blip r:embed="rId3">
            <a:alphaModFix/>
          </a:blip>
          <a:srcRect b="0" l="0" r="0" t="0"/>
          <a:stretch/>
        </p:blipFill>
        <p:spPr>
          <a:xfrm>
            <a:off x="1409675" y="1452563"/>
            <a:ext cx="9372600" cy="39528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37f6e1bc6a6_0_15"/>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t>Kuinka tekoäly toimii?</a:t>
            </a:r>
            <a:endParaRPr/>
          </a:p>
          <a:p>
            <a:pPr indent="0" lvl="0" marL="0" rtl="0" algn="l">
              <a:lnSpc>
                <a:spcPct val="90000"/>
              </a:lnSpc>
              <a:spcBef>
                <a:spcPts val="0"/>
              </a:spcBef>
              <a:spcAft>
                <a:spcPts val="0"/>
              </a:spcAft>
              <a:buSzPts val="3000"/>
              <a:buNone/>
            </a:pPr>
            <a:r>
              <a:t/>
            </a:r>
            <a:endParaRPr/>
          </a:p>
        </p:txBody>
      </p:sp>
      <p:sp>
        <p:nvSpPr>
          <p:cNvPr id="639" name="Google Shape;639;g37f6e1bc6a6_0_1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pic>
        <p:nvPicPr>
          <p:cNvPr id="640" name="Google Shape;640;g37f6e1bc6a6_0_15"/>
          <p:cNvPicPr preferRelativeResize="0"/>
          <p:nvPr/>
        </p:nvPicPr>
        <p:blipFill>
          <a:blip r:embed="rId3">
            <a:alphaModFix/>
          </a:blip>
          <a:stretch>
            <a:fillRect/>
          </a:stretch>
        </p:blipFill>
        <p:spPr>
          <a:xfrm>
            <a:off x="2448350" y="1003700"/>
            <a:ext cx="7239900" cy="5384676"/>
          </a:xfrm>
          <a:prstGeom prst="rect">
            <a:avLst/>
          </a:prstGeom>
          <a:noFill/>
          <a:ln>
            <a:noFill/>
          </a:ln>
        </p:spPr>
      </p:pic>
      <p:sp>
        <p:nvSpPr>
          <p:cNvPr id="641" name="Google Shape;641;g37f6e1bc6a6_0_15"/>
          <p:cNvSpPr txBox="1"/>
          <p:nvPr/>
        </p:nvSpPr>
        <p:spPr>
          <a:xfrm>
            <a:off x="2905800" y="1823825"/>
            <a:ext cx="1939200" cy="964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56fbef37d3_0_5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648" name="Google Shape;648;g356fbef37d3_0_55"/>
          <p:cNvSpPr txBox="1"/>
          <p:nvPr>
            <p:ph type="title"/>
          </p:nvPr>
        </p:nvSpPr>
        <p:spPr>
          <a:xfrm>
            <a:off x="407975" y="404825"/>
            <a:ext cx="7103700" cy="538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pic>
        <p:nvPicPr>
          <p:cNvPr id="649" name="Google Shape;649;g356fbef37d3_0_55"/>
          <p:cNvPicPr preferRelativeResize="0"/>
          <p:nvPr/>
        </p:nvPicPr>
        <p:blipFill rotWithShape="1">
          <a:blip r:embed="rId3">
            <a:alphaModFix/>
          </a:blip>
          <a:srcRect b="0" l="0" r="0" t="0"/>
          <a:stretch/>
        </p:blipFill>
        <p:spPr>
          <a:xfrm>
            <a:off x="6816450" y="470001"/>
            <a:ext cx="3551324" cy="5300225"/>
          </a:xfrm>
          <a:prstGeom prst="rect">
            <a:avLst/>
          </a:prstGeom>
          <a:noFill/>
          <a:ln>
            <a:noFill/>
          </a:ln>
          <a:effectLst>
            <a:outerShdw blurRad="57150" rotWithShape="0" algn="bl" dir="5400000" dist="19050">
              <a:srgbClr val="000000">
                <a:alpha val="49800"/>
              </a:srgbClr>
            </a:outerShdw>
          </a:effectLst>
        </p:spPr>
      </p:pic>
      <p:sp>
        <p:nvSpPr>
          <p:cNvPr id="650" name="Google Shape;650;g356fbef37d3_0_55"/>
          <p:cNvSpPr txBox="1"/>
          <p:nvPr/>
        </p:nvSpPr>
        <p:spPr>
          <a:xfrm>
            <a:off x="5128963" y="5770225"/>
            <a:ext cx="1088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GoogleNet</a:t>
            </a:r>
            <a:endParaRPr b="0" i="0" sz="1300" u="none" cap="none" strike="noStrike">
              <a:solidFill>
                <a:schemeClr val="lt1"/>
              </a:solidFill>
              <a:latin typeface="Arial"/>
              <a:ea typeface="Arial"/>
              <a:cs typeface="Arial"/>
              <a:sym typeface="Arial"/>
            </a:endParaRPr>
          </a:p>
        </p:txBody>
      </p:sp>
      <p:pic>
        <p:nvPicPr>
          <p:cNvPr id="651" name="Google Shape;651;g356fbef37d3_0_55"/>
          <p:cNvPicPr preferRelativeResize="0"/>
          <p:nvPr/>
        </p:nvPicPr>
        <p:blipFill>
          <a:blip r:embed="rId4">
            <a:alphaModFix/>
          </a:blip>
          <a:stretch>
            <a:fillRect/>
          </a:stretch>
        </p:blipFill>
        <p:spPr>
          <a:xfrm>
            <a:off x="4633500" y="833940"/>
            <a:ext cx="1870125" cy="4831193"/>
          </a:xfrm>
          <a:prstGeom prst="rect">
            <a:avLst/>
          </a:prstGeom>
          <a:noFill/>
          <a:ln>
            <a:noFill/>
          </a:ln>
        </p:spPr>
      </p:pic>
      <p:sp>
        <p:nvSpPr>
          <p:cNvPr id="652" name="Google Shape;652;g356fbef37d3_0_55"/>
          <p:cNvSpPr txBox="1"/>
          <p:nvPr/>
        </p:nvSpPr>
        <p:spPr>
          <a:xfrm>
            <a:off x="8135613" y="5770225"/>
            <a:ext cx="1088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Transformer</a:t>
            </a:r>
            <a:endParaRPr b="0" i="0" sz="1300" u="none" cap="none" strike="noStrike">
              <a:solidFill>
                <a:schemeClr val="lt1"/>
              </a:solidFill>
              <a:latin typeface="Arial"/>
              <a:ea typeface="Arial"/>
              <a:cs typeface="Arial"/>
              <a:sym typeface="Arial"/>
            </a:endParaRPr>
          </a:p>
        </p:txBody>
      </p:sp>
      <p:pic>
        <p:nvPicPr>
          <p:cNvPr id="653" name="Google Shape;653;g356fbef37d3_0_55"/>
          <p:cNvPicPr preferRelativeResize="0"/>
          <p:nvPr/>
        </p:nvPicPr>
        <p:blipFill>
          <a:blip r:embed="rId5">
            <a:alphaModFix/>
          </a:blip>
          <a:stretch>
            <a:fillRect/>
          </a:stretch>
        </p:blipFill>
        <p:spPr>
          <a:xfrm>
            <a:off x="337725" y="2541550"/>
            <a:ext cx="3982974" cy="2164149"/>
          </a:xfrm>
          <a:prstGeom prst="rect">
            <a:avLst/>
          </a:prstGeom>
          <a:noFill/>
          <a:ln>
            <a:noFill/>
          </a:ln>
        </p:spPr>
      </p:pic>
      <p:sp>
        <p:nvSpPr>
          <p:cNvPr id="654" name="Google Shape;654;g356fbef37d3_0_55"/>
          <p:cNvSpPr txBox="1"/>
          <p:nvPr/>
        </p:nvSpPr>
        <p:spPr>
          <a:xfrm>
            <a:off x="1985863" y="5770225"/>
            <a:ext cx="686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LSTM</a:t>
            </a:r>
            <a:endParaRPr b="0" i="0" sz="13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354d74ed270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pic>
        <p:nvPicPr>
          <p:cNvPr id="661" name="Google Shape;661;g354d74ed270_0_0"/>
          <p:cNvPicPr preferRelativeResize="0"/>
          <p:nvPr/>
        </p:nvPicPr>
        <p:blipFill rotWithShape="1">
          <a:blip r:embed="rId3">
            <a:alphaModFix/>
          </a:blip>
          <a:srcRect b="0" l="0" r="0" t="0"/>
          <a:stretch/>
        </p:blipFill>
        <p:spPr>
          <a:xfrm>
            <a:off x="8125300" y="216025"/>
            <a:ext cx="3658675" cy="572057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id="662" name="Google Shape;662;g354d74ed270_0_0"/>
          <p:cNvPicPr preferRelativeResize="0"/>
          <p:nvPr/>
        </p:nvPicPr>
        <p:blipFill rotWithShape="1">
          <a:blip r:embed="rId4">
            <a:alphaModFix/>
          </a:blip>
          <a:srcRect b="0" l="0" r="0" t="0"/>
          <a:stretch/>
        </p:blipFill>
        <p:spPr>
          <a:xfrm>
            <a:off x="407975" y="1341000"/>
            <a:ext cx="7557276" cy="256870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663" name="Google Shape;663;g354d74ed270_0_0"/>
          <p:cNvSpPr txBox="1"/>
          <p:nvPr>
            <p:ph type="title"/>
          </p:nvPr>
        </p:nvSpPr>
        <p:spPr>
          <a:xfrm>
            <a:off x="407975" y="404825"/>
            <a:ext cx="7103700" cy="538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sp>
        <p:nvSpPr>
          <p:cNvPr id="664" name="Google Shape;664;g354d74ed270_0_0"/>
          <p:cNvSpPr txBox="1"/>
          <p:nvPr/>
        </p:nvSpPr>
        <p:spPr>
          <a:xfrm>
            <a:off x="1558600" y="6122375"/>
            <a:ext cx="96705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Uutisen lähde: </a:t>
            </a:r>
            <a:br>
              <a:rPr b="0" i="0" lang="en-GB" sz="1300" u="none" cap="none" strike="noStrike">
                <a:solidFill>
                  <a:schemeClr val="lt1"/>
                </a:solidFill>
                <a:latin typeface="Arial"/>
                <a:ea typeface="Arial"/>
                <a:cs typeface="Arial"/>
                <a:sym typeface="Arial"/>
              </a:rPr>
            </a:br>
            <a:r>
              <a:rPr b="0" i="0" lang="en-GB" sz="1300" u="none" cap="none" strike="noStrike">
                <a:solidFill>
                  <a:schemeClr val="lt1"/>
                </a:solidFill>
                <a:latin typeface="Arial"/>
                <a:ea typeface="Arial"/>
                <a:cs typeface="Arial"/>
                <a:sym typeface="Arial"/>
              </a:rPr>
              <a:t>https://people.com/open-ai-ceo-claims-saying-please-thank-you-to-chatgpt-costs-millions-of-dollars-in-electricity-bills-11721523</a:t>
            </a:r>
            <a:endParaRPr b="0" i="0" sz="1300" u="none" cap="none" strike="noStrike">
              <a:solidFill>
                <a:schemeClr val="lt1"/>
              </a:solidFill>
              <a:latin typeface="Arial"/>
              <a:ea typeface="Arial"/>
              <a:cs typeface="Arial"/>
              <a:sym typeface="Arial"/>
            </a:endParaRPr>
          </a:p>
        </p:txBody>
      </p:sp>
      <p:sp>
        <p:nvSpPr>
          <p:cNvPr id="665" name="Google Shape;665;g354d74ed270_0_0"/>
          <p:cNvSpPr/>
          <p:nvPr/>
        </p:nvSpPr>
        <p:spPr>
          <a:xfrm>
            <a:off x="476050" y="4532000"/>
            <a:ext cx="7489200" cy="140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354d74ed270_0_0"/>
          <p:cNvSpPr txBox="1"/>
          <p:nvPr>
            <p:ph idx="1" type="body"/>
          </p:nvPr>
        </p:nvSpPr>
        <p:spPr>
          <a:xfrm>
            <a:off x="475950" y="4532000"/>
            <a:ext cx="7489200" cy="140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a:solidFill>
                  <a:schemeClr val="dk1"/>
                </a:solidFill>
              </a:rPr>
              <a:t>Moderni tekoälymalli vaatii miljardeja tai jopa biljardeja laskutoimituksia.</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356fbef37d3_0_31"/>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Kuinka tekoäly koulutetaan?</a:t>
            </a:r>
            <a:endParaRPr/>
          </a:p>
          <a:p>
            <a:pPr indent="0" lvl="0" marL="0" rtl="0" algn="l">
              <a:lnSpc>
                <a:spcPct val="100000"/>
              </a:lnSpc>
              <a:spcBef>
                <a:spcPts val="0"/>
              </a:spcBef>
              <a:spcAft>
                <a:spcPts val="0"/>
              </a:spcAft>
              <a:buSzPts val="3200"/>
              <a:buNone/>
            </a:pPr>
            <a:r>
              <a:t/>
            </a:r>
            <a:endParaRPr/>
          </a:p>
        </p:txBody>
      </p:sp>
      <p:sp>
        <p:nvSpPr>
          <p:cNvPr id="673" name="Google Shape;673;g356fbef37d3_0_31"/>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A mri of a brain&#10;&#10;AI-generated content may be incorrect." id="466" name="Google Shape;466;g339876f0bdc_0_89"/>
          <p:cNvPicPr preferRelativeResize="0"/>
          <p:nvPr/>
        </p:nvPicPr>
        <p:blipFill rotWithShape="1">
          <a:blip r:embed="rId3">
            <a:alphaModFix/>
          </a:blip>
          <a:srcRect b="0" l="0" r="0" t="0"/>
          <a:stretch/>
        </p:blipFill>
        <p:spPr>
          <a:xfrm rot="-5400000">
            <a:off x="8695133" y="123477"/>
            <a:ext cx="3010646" cy="3010646"/>
          </a:xfrm>
          <a:prstGeom prst="rect">
            <a:avLst/>
          </a:prstGeom>
          <a:noFill/>
          <a:ln>
            <a:noFill/>
          </a:ln>
        </p:spPr>
      </p:pic>
      <p:sp>
        <p:nvSpPr>
          <p:cNvPr id="467" name="Google Shape;467;g339876f0bdc_0_89"/>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Luennon sisältö</a:t>
            </a:r>
            <a:endParaRPr/>
          </a:p>
        </p:txBody>
      </p:sp>
      <p:sp>
        <p:nvSpPr>
          <p:cNvPr id="468" name="Google Shape;468;g339876f0bdc_0_89"/>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469" name="Google Shape;469;g339876f0bdc_0_89"/>
          <p:cNvSpPr txBox="1"/>
          <p:nvPr>
            <p:ph idx="1" type="body"/>
          </p:nvPr>
        </p:nvSpPr>
        <p:spPr>
          <a:xfrm>
            <a:off x="839425" y="1377100"/>
            <a:ext cx="8960100" cy="4499700"/>
          </a:xfrm>
          <a:prstGeom prst="rect">
            <a:avLst/>
          </a:prstGeom>
          <a:noFill/>
          <a:ln>
            <a:noFill/>
          </a:ln>
        </p:spPr>
        <p:txBody>
          <a:bodyPr anchorCtr="0" anchor="t" bIns="0" lIns="0" spcFirstLastPara="1" rIns="0" wrap="square" tIns="0">
            <a:noAutofit/>
          </a:bodyPr>
          <a:lstStyle/>
          <a:p>
            <a:pPr indent="-501650" lvl="0" marL="514350" rtl="0" algn="l">
              <a:lnSpc>
                <a:spcPct val="100000"/>
              </a:lnSpc>
              <a:spcBef>
                <a:spcPts val="0"/>
              </a:spcBef>
              <a:spcAft>
                <a:spcPts val="0"/>
              </a:spcAft>
              <a:buClr>
                <a:schemeClr val="lt1"/>
              </a:buClr>
              <a:buSzPts val="2600"/>
              <a:buFont typeface="Arial"/>
              <a:buAutoNum type="arabicPeriod"/>
            </a:pPr>
            <a:r>
              <a:rPr lang="en-GB" sz="2600"/>
              <a:t>Esittely</a:t>
            </a:r>
            <a:endParaRPr sz="2600"/>
          </a:p>
          <a:p>
            <a:pPr indent="-501650" lvl="0" marL="514350" rtl="0" algn="l">
              <a:lnSpc>
                <a:spcPct val="100000"/>
              </a:lnSpc>
              <a:spcBef>
                <a:spcPts val="0"/>
              </a:spcBef>
              <a:spcAft>
                <a:spcPts val="0"/>
              </a:spcAft>
              <a:buSzPts val="2600"/>
              <a:buAutoNum type="arabicPeriod"/>
            </a:pPr>
            <a:r>
              <a:rPr lang="en-GB" sz="2600"/>
              <a:t>Miksi käyttää koulutettavia malleja?</a:t>
            </a:r>
            <a:endParaRPr sz="2600"/>
          </a:p>
          <a:p>
            <a:pPr indent="-501650" lvl="0" marL="514350" rtl="0" algn="l">
              <a:lnSpc>
                <a:spcPct val="100000"/>
              </a:lnSpc>
              <a:spcBef>
                <a:spcPts val="0"/>
              </a:spcBef>
              <a:spcAft>
                <a:spcPts val="0"/>
              </a:spcAft>
              <a:buClr>
                <a:schemeClr val="lt1"/>
              </a:buClr>
              <a:buSzPts val="2600"/>
              <a:buFont typeface="Arial"/>
              <a:buAutoNum type="arabicPeriod"/>
            </a:pPr>
            <a:r>
              <a:rPr lang="en-GB" sz="2600"/>
              <a:t>Mitä on tekoäly?</a:t>
            </a:r>
            <a:endParaRPr sz="2600"/>
          </a:p>
          <a:p>
            <a:pPr indent="-501650" lvl="0" marL="514350" rtl="0" algn="l">
              <a:lnSpc>
                <a:spcPct val="100000"/>
              </a:lnSpc>
              <a:spcBef>
                <a:spcPts val="800"/>
              </a:spcBef>
              <a:spcAft>
                <a:spcPts val="0"/>
              </a:spcAft>
              <a:buSzPts val="2600"/>
              <a:buAutoNum type="arabicPeriod"/>
            </a:pPr>
            <a:r>
              <a:rPr lang="en-GB" sz="2600"/>
              <a:t>Kuinka tekoäly koulutetaan?</a:t>
            </a:r>
            <a:endParaRPr sz="2600"/>
          </a:p>
          <a:p>
            <a:pPr indent="-501650" lvl="0" marL="514350" rtl="0" algn="l">
              <a:lnSpc>
                <a:spcPct val="100000"/>
              </a:lnSpc>
              <a:spcBef>
                <a:spcPts val="800"/>
              </a:spcBef>
              <a:spcAft>
                <a:spcPts val="0"/>
              </a:spcAft>
              <a:buSzPts val="2600"/>
              <a:buAutoNum type="arabicPeriod"/>
            </a:pPr>
            <a:r>
              <a:rPr lang="en-GB" sz="2600"/>
              <a:t>Python Demo</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339876f0bdc_0_116"/>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679" name="Google Shape;679;g339876f0bdc_0_116"/>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Tekoälyn koulutus</a:t>
            </a:r>
            <a:r>
              <a:rPr b="0" lang="en-GB"/>
              <a:t> (Gradient Descent) </a:t>
            </a:r>
            <a:endParaRPr b="0"/>
          </a:p>
          <a:p>
            <a:pPr indent="0" lvl="0" marL="0" rtl="0" algn="l">
              <a:lnSpc>
                <a:spcPct val="90000"/>
              </a:lnSpc>
              <a:spcBef>
                <a:spcPts val="0"/>
              </a:spcBef>
              <a:spcAft>
                <a:spcPts val="0"/>
              </a:spcAft>
              <a:buClr>
                <a:schemeClr val="lt1"/>
              </a:buClr>
              <a:buSzPts val="3000"/>
              <a:buFont typeface="Arial"/>
              <a:buNone/>
            </a:pPr>
            <a:r>
              <a:t/>
            </a:r>
            <a:endParaRPr/>
          </a:p>
        </p:txBody>
      </p:sp>
      <p:sp>
        <p:nvSpPr>
          <p:cNvPr id="680" name="Google Shape;680;g339876f0bdc_0_116"/>
          <p:cNvSpPr txBox="1"/>
          <p:nvPr>
            <p:ph idx="1" type="body"/>
          </p:nvPr>
        </p:nvSpPr>
        <p:spPr>
          <a:xfrm>
            <a:off x="407975" y="1237200"/>
            <a:ext cx="7367700" cy="364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2400"/>
              <a:t>Gradient Descent – Perusidea</a:t>
            </a:r>
            <a:endParaRPr sz="2400"/>
          </a:p>
          <a:p>
            <a:pPr indent="-381000" lvl="0" marL="457200" rtl="0" algn="l">
              <a:lnSpc>
                <a:spcPct val="100000"/>
              </a:lnSpc>
              <a:spcBef>
                <a:spcPts val="0"/>
              </a:spcBef>
              <a:spcAft>
                <a:spcPts val="0"/>
              </a:spcAft>
              <a:buSzPts val="2400"/>
              <a:buChar char="-"/>
            </a:pPr>
            <a:r>
              <a:rPr lang="en-GB" sz="2400"/>
              <a:t>Loss </a:t>
            </a:r>
            <a:r>
              <a:rPr lang="en-GB" sz="2400"/>
              <a:t>function</a:t>
            </a:r>
            <a:r>
              <a:rPr lang="en-GB" sz="2400"/>
              <a:t> </a:t>
            </a:r>
            <a:r>
              <a:rPr lang="en-GB" sz="2400"/>
              <a:t>L(θ): mittaa mallin ennusteiden ja todellisten arvojen eron</a:t>
            </a:r>
            <a:endParaRPr sz="2400"/>
          </a:p>
          <a:p>
            <a:pPr indent="-381000" lvl="0" marL="457200" rtl="0" algn="l">
              <a:lnSpc>
                <a:spcPct val="100000"/>
              </a:lnSpc>
              <a:spcBef>
                <a:spcPts val="0"/>
              </a:spcBef>
              <a:spcAft>
                <a:spcPts val="0"/>
              </a:spcAft>
              <a:buSzPts val="2400"/>
              <a:buChar char="-"/>
            </a:pPr>
            <a:r>
              <a:rPr lang="en-GB" sz="2400"/>
              <a:t>Tavoite: minimoida L(θ) säätämällä mallin parametreja</a:t>
            </a:r>
            <a:endParaRPr sz="2400"/>
          </a:p>
          <a:p>
            <a:pPr indent="0" lvl="0" marL="0" rtl="0" algn="l">
              <a:lnSpc>
                <a:spcPct val="100000"/>
              </a:lnSpc>
              <a:spcBef>
                <a:spcPts val="0"/>
              </a:spcBef>
              <a:spcAft>
                <a:spcPts val="0"/>
              </a:spcAft>
              <a:buNone/>
            </a:pPr>
            <a:r>
              <a:rPr lang="en-GB" sz="2400"/>
              <a:t>Gradientin rooli</a:t>
            </a:r>
            <a:endParaRPr sz="2400"/>
          </a:p>
          <a:p>
            <a:pPr indent="-381000" lvl="0" marL="457200" rtl="0" algn="l">
              <a:lnSpc>
                <a:spcPct val="100000"/>
              </a:lnSpc>
              <a:spcBef>
                <a:spcPts val="0"/>
              </a:spcBef>
              <a:spcAft>
                <a:spcPts val="0"/>
              </a:spcAft>
              <a:buSzPts val="2400"/>
              <a:buChar char="●"/>
            </a:pPr>
            <a:r>
              <a:rPr lang="en-GB" sz="2400"/>
              <a:t>Gradientti = osittaisderivaattojen vektori</a:t>
            </a:r>
            <a:endParaRPr sz="2400"/>
          </a:p>
          <a:p>
            <a:pPr indent="-381000" lvl="0" marL="457200" rtl="0" algn="l">
              <a:lnSpc>
                <a:spcPct val="100000"/>
              </a:lnSpc>
              <a:spcBef>
                <a:spcPts val="0"/>
              </a:spcBef>
              <a:spcAft>
                <a:spcPts val="0"/>
              </a:spcAft>
              <a:buSzPts val="2400"/>
              <a:buChar char="●"/>
            </a:pPr>
            <a:r>
              <a:rPr lang="en-GB" sz="2400"/>
              <a:t>Kertoo suunnan, jossa häviö kasvaa nopeimmin</a:t>
            </a:r>
            <a:endParaRPr sz="2400"/>
          </a:p>
          <a:p>
            <a:pPr indent="-381000" lvl="1" marL="914400" rtl="0" algn="l">
              <a:lnSpc>
                <a:spcPct val="100000"/>
              </a:lnSpc>
              <a:spcBef>
                <a:spcPts val="0"/>
              </a:spcBef>
              <a:spcAft>
                <a:spcPts val="0"/>
              </a:spcAft>
              <a:buSzPts val="2400"/>
              <a:buChar char="○"/>
            </a:pPr>
            <a:r>
              <a:rPr lang="en-GB" sz="2400"/>
              <a:t>Vastakkainen suunta pienentää loss arvoa</a:t>
            </a:r>
            <a:endParaRPr sz="2400"/>
          </a:p>
        </p:txBody>
      </p:sp>
      <p:pic>
        <p:nvPicPr>
          <p:cNvPr id="681" name="Google Shape;681;g339876f0bdc_0_116"/>
          <p:cNvPicPr preferRelativeResize="0"/>
          <p:nvPr/>
        </p:nvPicPr>
        <p:blipFill rotWithShape="1">
          <a:blip r:embed="rId3">
            <a:alphaModFix/>
          </a:blip>
          <a:srcRect b="0" l="0" r="0" t="0"/>
          <a:stretch/>
        </p:blipFill>
        <p:spPr>
          <a:xfrm>
            <a:off x="4871625" y="4621128"/>
            <a:ext cx="2448699" cy="1985475"/>
          </a:xfrm>
          <a:prstGeom prst="rect">
            <a:avLst/>
          </a:prstGeom>
          <a:noFill/>
          <a:ln>
            <a:noFill/>
          </a:ln>
          <a:effectLst>
            <a:outerShdw blurRad="57150" rotWithShape="0" algn="bl" dir="5400000" dist="19050">
              <a:srgbClr val="000000">
                <a:alpha val="49803"/>
              </a:srgbClr>
            </a:outerShdw>
          </a:effectLst>
        </p:spPr>
      </p:pic>
      <p:pic>
        <p:nvPicPr>
          <p:cNvPr id="682" name="Google Shape;682;g339876f0bdc_0_116"/>
          <p:cNvPicPr preferRelativeResize="0"/>
          <p:nvPr/>
        </p:nvPicPr>
        <p:blipFill rotWithShape="1">
          <a:blip r:embed="rId4">
            <a:alphaModFix/>
          </a:blip>
          <a:srcRect b="0" l="0" r="0" t="0"/>
          <a:stretch/>
        </p:blipFill>
        <p:spPr>
          <a:xfrm>
            <a:off x="1757275" y="4637812"/>
            <a:ext cx="2539375" cy="1952100"/>
          </a:xfrm>
          <a:prstGeom prst="rect">
            <a:avLst/>
          </a:prstGeom>
          <a:noFill/>
          <a:ln>
            <a:noFill/>
          </a:ln>
          <a:effectLst>
            <a:outerShdw blurRad="57150" rotWithShape="0" algn="bl" dir="5400000" dist="19050">
              <a:srgbClr val="000000">
                <a:alpha val="49803"/>
              </a:srgbClr>
            </a:outerShdw>
          </a:effectLst>
        </p:spPr>
      </p:pic>
      <p:cxnSp>
        <p:nvCxnSpPr>
          <p:cNvPr id="683" name="Google Shape;683;g339876f0bdc_0_116"/>
          <p:cNvCxnSpPr/>
          <p:nvPr/>
        </p:nvCxnSpPr>
        <p:spPr>
          <a:xfrm flipH="1">
            <a:off x="3636600" y="5342200"/>
            <a:ext cx="297600" cy="543300"/>
          </a:xfrm>
          <a:prstGeom prst="straightConnector1">
            <a:avLst/>
          </a:prstGeom>
          <a:noFill/>
          <a:ln cap="flat" cmpd="sng" w="38100">
            <a:solidFill>
              <a:srgbClr val="FF00FF"/>
            </a:solidFill>
            <a:prstDash val="solid"/>
            <a:round/>
            <a:headEnd len="sm" w="sm" type="none"/>
            <a:tailEnd len="med" w="med" type="triangle"/>
          </a:ln>
        </p:spPr>
      </p:cxnSp>
      <p:pic>
        <p:nvPicPr>
          <p:cNvPr id="684" name="Google Shape;684;g339876f0bdc_0_116"/>
          <p:cNvPicPr preferRelativeResize="0"/>
          <p:nvPr/>
        </p:nvPicPr>
        <p:blipFill>
          <a:blip r:embed="rId5">
            <a:alphaModFix/>
          </a:blip>
          <a:stretch>
            <a:fillRect/>
          </a:stretch>
        </p:blipFill>
        <p:spPr>
          <a:xfrm>
            <a:off x="7566850" y="557426"/>
            <a:ext cx="4464700" cy="459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37eec8e2443_1_73"/>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691" name="Google Shape;691;g37eec8e2443_1_73"/>
          <p:cNvPicPr preferRelativeResize="0"/>
          <p:nvPr/>
        </p:nvPicPr>
        <p:blipFill>
          <a:blip r:embed="rId3">
            <a:alphaModFix/>
          </a:blip>
          <a:stretch>
            <a:fillRect/>
          </a:stretch>
        </p:blipFill>
        <p:spPr>
          <a:xfrm>
            <a:off x="7952158" y="3993600"/>
            <a:ext cx="3831817" cy="1883325"/>
          </a:xfrm>
          <a:prstGeom prst="rect">
            <a:avLst/>
          </a:prstGeom>
          <a:noFill/>
          <a:ln>
            <a:noFill/>
          </a:ln>
        </p:spPr>
      </p:pic>
      <p:pic>
        <p:nvPicPr>
          <p:cNvPr id="692" name="Google Shape;692;g37eec8e2443_1_73"/>
          <p:cNvPicPr preferRelativeResize="0"/>
          <p:nvPr/>
        </p:nvPicPr>
        <p:blipFill>
          <a:blip r:embed="rId4">
            <a:alphaModFix/>
          </a:blip>
          <a:stretch>
            <a:fillRect/>
          </a:stretch>
        </p:blipFill>
        <p:spPr>
          <a:xfrm>
            <a:off x="4093499" y="4016100"/>
            <a:ext cx="3655676" cy="1838325"/>
          </a:xfrm>
          <a:prstGeom prst="rect">
            <a:avLst/>
          </a:prstGeom>
          <a:noFill/>
          <a:ln>
            <a:noFill/>
          </a:ln>
        </p:spPr>
      </p:pic>
      <p:pic>
        <p:nvPicPr>
          <p:cNvPr id="693" name="Google Shape;693;g37eec8e2443_1_73"/>
          <p:cNvPicPr preferRelativeResize="0"/>
          <p:nvPr/>
        </p:nvPicPr>
        <p:blipFill>
          <a:blip r:embed="rId5">
            <a:alphaModFix/>
          </a:blip>
          <a:stretch>
            <a:fillRect/>
          </a:stretch>
        </p:blipFill>
        <p:spPr>
          <a:xfrm>
            <a:off x="361760" y="4016100"/>
            <a:ext cx="3528765" cy="1838325"/>
          </a:xfrm>
          <a:prstGeom prst="rect">
            <a:avLst/>
          </a:prstGeom>
          <a:noFill/>
          <a:ln>
            <a:noFill/>
          </a:ln>
        </p:spPr>
      </p:pic>
      <p:pic>
        <p:nvPicPr>
          <p:cNvPr id="694" name="Google Shape;694;g37eec8e2443_1_73"/>
          <p:cNvPicPr preferRelativeResize="0"/>
          <p:nvPr/>
        </p:nvPicPr>
        <p:blipFill>
          <a:blip r:embed="rId6">
            <a:alphaModFix/>
          </a:blip>
          <a:stretch>
            <a:fillRect/>
          </a:stretch>
        </p:blipFill>
        <p:spPr>
          <a:xfrm>
            <a:off x="1244650" y="748513"/>
            <a:ext cx="4103925" cy="2913050"/>
          </a:xfrm>
          <a:prstGeom prst="rect">
            <a:avLst/>
          </a:prstGeom>
          <a:noFill/>
          <a:ln>
            <a:noFill/>
          </a:ln>
        </p:spPr>
      </p:pic>
      <p:pic>
        <p:nvPicPr>
          <p:cNvPr id="695" name="Google Shape;695;g37eec8e2443_1_73"/>
          <p:cNvPicPr preferRelativeResize="0"/>
          <p:nvPr/>
        </p:nvPicPr>
        <p:blipFill>
          <a:blip r:embed="rId7">
            <a:alphaModFix/>
          </a:blip>
          <a:stretch>
            <a:fillRect/>
          </a:stretch>
        </p:blipFill>
        <p:spPr>
          <a:xfrm>
            <a:off x="5705375" y="404813"/>
            <a:ext cx="3788225" cy="345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7f6e1bc6a6_0_25"/>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702" name="Google Shape;702;g37f6e1bc6a6_0_25"/>
          <p:cNvPicPr preferRelativeResize="0"/>
          <p:nvPr/>
        </p:nvPicPr>
        <p:blipFill>
          <a:blip r:embed="rId3">
            <a:alphaModFix/>
          </a:blip>
          <a:stretch>
            <a:fillRect/>
          </a:stretch>
        </p:blipFill>
        <p:spPr>
          <a:xfrm>
            <a:off x="328450" y="237193"/>
            <a:ext cx="11631575" cy="5639731"/>
          </a:xfrm>
          <a:prstGeom prst="rect">
            <a:avLst/>
          </a:prstGeom>
          <a:noFill/>
          <a:ln>
            <a:noFill/>
          </a:ln>
        </p:spPr>
      </p:pic>
      <p:sp>
        <p:nvSpPr>
          <p:cNvPr id="703" name="Google Shape;703;g37f6e1bc6a6_0_25"/>
          <p:cNvSpPr txBox="1"/>
          <p:nvPr/>
        </p:nvSpPr>
        <p:spPr>
          <a:xfrm>
            <a:off x="2362850" y="6173125"/>
            <a:ext cx="77940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Kuvan lähde: </a:t>
            </a:r>
            <a:r>
              <a:rPr lang="en-GB" sz="1300">
                <a:solidFill>
                  <a:schemeClr val="lt1"/>
                </a:solidFill>
              </a:rPr>
              <a:t>Zhang, Rui, Jian Zhou, and Zhenyu Wang. "Innovative Data-Driven Machine Learning Approaches for Predicting Sandstone True Triaxial Strength." Applied Sciences 14.17 (2024): 7855.</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7eec8e2443_1_124"/>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
        <p:nvSpPr>
          <p:cNvPr id="710" name="Google Shape;710;g37eec8e2443_1_124"/>
          <p:cNvSpPr txBox="1"/>
          <p:nvPr>
            <p:ph idx="1" type="body"/>
          </p:nvPr>
        </p:nvSpPr>
        <p:spPr>
          <a:xfrm>
            <a:off x="2612450" y="2672450"/>
            <a:ext cx="6404700" cy="11907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rPr lang="en-GB"/>
              <a:t>Python Demo</a:t>
            </a:r>
            <a:endParaRPr/>
          </a:p>
          <a:p>
            <a:pPr indent="0" lvl="0" marL="0" rtl="0" algn="ctr">
              <a:spcBef>
                <a:spcPts val="800"/>
              </a:spcBef>
              <a:spcAft>
                <a:spcPts val="0"/>
              </a:spcAft>
              <a:buNone/>
            </a:pPr>
            <a:r>
              <a:rPr lang="en-GB"/>
              <a:t>github.com/Saukkoriipi/math-for-ai</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5266552fd0_0_96"/>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Esittely</a:t>
            </a:r>
            <a:endParaRPr/>
          </a:p>
          <a:p>
            <a:pPr indent="0" lvl="0" marL="0" rtl="0" algn="l">
              <a:lnSpc>
                <a:spcPct val="100000"/>
              </a:lnSpc>
              <a:spcBef>
                <a:spcPts val="0"/>
              </a:spcBef>
              <a:spcAft>
                <a:spcPts val="0"/>
              </a:spcAft>
              <a:buSzPts val="3200"/>
              <a:buNone/>
            </a:pPr>
            <a:r>
              <a:t/>
            </a:r>
            <a:endParaRPr/>
          </a:p>
        </p:txBody>
      </p:sp>
      <p:sp>
        <p:nvSpPr>
          <p:cNvPr id="476" name="Google Shape;476;g35266552fd0_0_96"/>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5266552fd0_0_0"/>
          <p:cNvSpPr txBox="1"/>
          <p:nvPr>
            <p:ph type="title"/>
          </p:nvPr>
        </p:nvSpPr>
        <p:spPr>
          <a:xfrm>
            <a:off x="407982" y="404825"/>
            <a:ext cx="46212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Oma tutkimusalueeni</a:t>
            </a:r>
            <a:endParaRPr/>
          </a:p>
        </p:txBody>
      </p:sp>
      <p:sp>
        <p:nvSpPr>
          <p:cNvPr id="483" name="Google Shape;483;g35266552fd0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484" name="Google Shape;484;g35266552fd0_0_0"/>
          <p:cNvSpPr txBox="1"/>
          <p:nvPr>
            <p:ph idx="1" type="body"/>
          </p:nvPr>
        </p:nvSpPr>
        <p:spPr>
          <a:xfrm>
            <a:off x="5108525" y="5237975"/>
            <a:ext cx="26148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Mammografia</a:t>
            </a:r>
            <a:endParaRPr/>
          </a:p>
        </p:txBody>
      </p:sp>
      <p:pic>
        <p:nvPicPr>
          <p:cNvPr id="485" name="Google Shape;485;g35266552fd0_0_0"/>
          <p:cNvPicPr preferRelativeResize="0"/>
          <p:nvPr/>
        </p:nvPicPr>
        <p:blipFill rotWithShape="1">
          <a:blip r:embed="rId3">
            <a:alphaModFix/>
          </a:blip>
          <a:srcRect b="0" l="0" r="0" t="0"/>
          <a:stretch/>
        </p:blipFill>
        <p:spPr>
          <a:xfrm>
            <a:off x="5386700" y="442124"/>
            <a:ext cx="2193550" cy="4691500"/>
          </a:xfrm>
          <a:prstGeom prst="rect">
            <a:avLst/>
          </a:prstGeom>
          <a:noFill/>
          <a:ln>
            <a:noFill/>
          </a:ln>
          <a:effectLst>
            <a:outerShdw blurRad="57150" rotWithShape="0" algn="bl" dir="5400000" dist="19050">
              <a:srgbClr val="000000">
                <a:alpha val="49803"/>
              </a:srgbClr>
            </a:outerShdw>
          </a:effectLst>
        </p:spPr>
      </p:pic>
      <p:pic>
        <p:nvPicPr>
          <p:cNvPr id="486" name="Google Shape;486;g35266552fd0_0_0"/>
          <p:cNvPicPr preferRelativeResize="0"/>
          <p:nvPr/>
        </p:nvPicPr>
        <p:blipFill rotWithShape="1">
          <a:blip r:embed="rId4">
            <a:alphaModFix/>
          </a:blip>
          <a:srcRect b="0" l="0" r="0" t="0"/>
          <a:stretch/>
        </p:blipFill>
        <p:spPr>
          <a:xfrm>
            <a:off x="252425" y="2248900"/>
            <a:ext cx="4428651" cy="2360200"/>
          </a:xfrm>
          <a:prstGeom prst="rect">
            <a:avLst/>
          </a:prstGeom>
          <a:noFill/>
          <a:ln>
            <a:noFill/>
          </a:ln>
          <a:effectLst>
            <a:outerShdw blurRad="57150" rotWithShape="0" algn="bl" dir="5400000" dist="19050">
              <a:srgbClr val="000000">
                <a:alpha val="49803"/>
              </a:srgbClr>
            </a:outerShdw>
          </a:effectLst>
        </p:spPr>
      </p:pic>
      <p:sp>
        <p:nvSpPr>
          <p:cNvPr id="487" name="Google Shape;487;g35266552fd0_0_0"/>
          <p:cNvSpPr txBox="1"/>
          <p:nvPr>
            <p:ph idx="1" type="body"/>
          </p:nvPr>
        </p:nvSpPr>
        <p:spPr>
          <a:xfrm>
            <a:off x="816800" y="5237975"/>
            <a:ext cx="31785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Syöväntunnistus</a:t>
            </a:r>
            <a:endParaRPr/>
          </a:p>
        </p:txBody>
      </p:sp>
      <p:sp>
        <p:nvSpPr>
          <p:cNvPr id="488" name="Google Shape;488;g35266552fd0_0_0"/>
          <p:cNvSpPr txBox="1"/>
          <p:nvPr/>
        </p:nvSpPr>
        <p:spPr>
          <a:xfrm>
            <a:off x="8076450" y="404825"/>
            <a:ext cx="3905400" cy="401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Potilas: Jane Doe, 52-vuotias nainen, potilasnumero 123456. Tutkimus suoritettu 20. huhtikuuta 2025. Lähettävä lääkäri: Tohtori Emilia Smith. Potilas saapui rutiininomaiseen seulontamammografiaan. Hän ei raportoi rintaoireita, kuten kipua, kyhmyjä tai nännieritettä. Ei aiempaa rintasyövän historiaa. Perhehistoriassa äidin täti, jolla diagnosoitiin rintasyöpä 60-vuotiaana. Potilas on postmenopausaalinen, eikä ole viime aikoina käyttänyt hormonikorvaushoitoa. Ei aikaisempia rintaleikkauksia tai biopsioita. Suoritettiin molemminpuolinen digitaalinen mammografia kraniokaudalisilla (CC) ja mediolateraalisilla vinoasentokuvilla (MLO). Vasemman rinnan osalta tehtiin lisäkuvia pistepuristusnäkymillä fokusaalisen asymmetrian arvioimiseksi. Rinnat ovat heterogeenisesti tiheät (BI-RADS-kategoria C), mikä saattaa peittää pieniä kasvaimia. Oikeassa rinnassa ei epäilyttäviä kasvaimia, kalkkeumia, arkkitehtonisia vääristymiä, ihon paksuuntumista tai nännin vetäytymistä. Vasemman rinnan yläulkokvadrantissa keskisyvyydellä MLO-näkymässä havaittiin 7 mm:n fokusaalinen asymmetria, joka jatkuu pistepuristusnäkymissä ilman kalkkeumia tai arkkitehtonisia vääristymiä. Ei ihon paksuuntumista tai nännin vetäytymistä. Verrattuna aikaisempaan mammografiaan (15. huhtikuuta 2023), vasemman rinnan fokusaalinen asymmetria on uusi. Muita merkittäviä muutoksia ei havaittu. Johtopäätös: Fokusaalinen asymmetria vasemmassa rinnassa, yläulkokvadrantissa, joka on uusi. Oikeassa rinnassa ei epäilyttäviä löydöksiä. BI-RADS-kategoria 0: Epätäydellinen - lisäkuvantaminen tarvitaan. Suositellaan kohdennettua ultraäänitutkimusta vasemman rinnan yläulkokvadranttiin. Harkitaan diagnostista mammografiaa lisänäkymillä, jos ultraäänilöydökset ovat epäselviä. Kliininen korrelaatio ja seuranta lähettävän lääkärin kanssa suositeltavaa. Radiologi: Tohtori Mikael Brown, LT, sertifioitu radiologi. Päiväys: 20. huhtikuuta 2025.</a:t>
            </a:r>
            <a:endParaRPr b="0" i="0" sz="900" u="none" cap="none" strike="noStrike">
              <a:solidFill>
                <a:schemeClr val="lt1"/>
              </a:solidFill>
              <a:latin typeface="Arial"/>
              <a:ea typeface="Arial"/>
              <a:cs typeface="Arial"/>
              <a:sym typeface="Arial"/>
            </a:endParaRPr>
          </a:p>
        </p:txBody>
      </p:sp>
      <p:sp>
        <p:nvSpPr>
          <p:cNvPr id="489" name="Google Shape;489;g35266552fd0_0_0"/>
          <p:cNvSpPr txBox="1"/>
          <p:nvPr>
            <p:ph idx="1" type="body"/>
          </p:nvPr>
        </p:nvSpPr>
        <p:spPr>
          <a:xfrm>
            <a:off x="8762225" y="5237975"/>
            <a:ext cx="26148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tiedonhaku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339876f0bdc_0_17"/>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Miksi käyttää koulutettavia malleja?</a:t>
            </a:r>
            <a:endParaRPr/>
          </a:p>
          <a:p>
            <a:pPr indent="0" lvl="0" marL="0" rtl="0" algn="l">
              <a:lnSpc>
                <a:spcPct val="100000"/>
              </a:lnSpc>
              <a:spcBef>
                <a:spcPts val="0"/>
              </a:spcBef>
              <a:spcAft>
                <a:spcPts val="0"/>
              </a:spcAft>
              <a:buSzPts val="3200"/>
              <a:buNone/>
            </a:pPr>
            <a:r>
              <a:t/>
            </a:r>
            <a:endParaRPr/>
          </a:p>
        </p:txBody>
      </p:sp>
      <p:sp>
        <p:nvSpPr>
          <p:cNvPr id="496" name="Google Shape;496;g339876f0bdc_0_17"/>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
          <p:cNvSpPr txBox="1"/>
          <p:nvPr>
            <p:ph type="title"/>
          </p:nvPr>
        </p:nvSpPr>
        <p:spPr>
          <a:xfrm>
            <a:off x="407987" y="404813"/>
            <a:ext cx="11376026" cy="64792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Kissa vai koira?</a:t>
            </a:r>
            <a:endParaRPr/>
          </a:p>
        </p:txBody>
      </p:sp>
      <p:sp>
        <p:nvSpPr>
          <p:cNvPr id="502" name="Google Shape;502;p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503" name="Google Shape;503;p4"/>
          <p:cNvSpPr txBox="1"/>
          <p:nvPr>
            <p:ph idx="1" type="body"/>
          </p:nvPr>
        </p:nvSpPr>
        <p:spPr>
          <a:xfrm>
            <a:off x="2263300" y="3907850"/>
            <a:ext cx="3246900" cy="213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Kissa</a:t>
            </a:r>
            <a:endParaRPr/>
          </a:p>
          <a:p>
            <a:pPr indent="-288925" lvl="2" marL="542925" rtl="0" algn="l">
              <a:lnSpc>
                <a:spcPct val="100000"/>
              </a:lnSpc>
              <a:spcBef>
                <a:spcPts val="0"/>
              </a:spcBef>
              <a:spcAft>
                <a:spcPts val="0"/>
              </a:spcAft>
              <a:buSzPts val="2000"/>
              <a:buChar char="•"/>
            </a:pPr>
            <a:r>
              <a:rPr lang="en-GB" sz="2000"/>
              <a:t>Pystykorvat</a:t>
            </a:r>
            <a:endParaRPr sz="2000"/>
          </a:p>
          <a:p>
            <a:pPr indent="-288925" lvl="2" marL="542925" rtl="0" algn="l">
              <a:lnSpc>
                <a:spcPct val="100000"/>
              </a:lnSpc>
              <a:spcBef>
                <a:spcPts val="0"/>
              </a:spcBef>
              <a:spcAft>
                <a:spcPts val="0"/>
              </a:spcAft>
              <a:buSzPts val="2000"/>
              <a:buChar char="•"/>
            </a:pPr>
            <a:r>
              <a:rPr lang="en-GB" sz="2000"/>
              <a:t>Tuuhea häntä</a:t>
            </a:r>
            <a:endParaRPr sz="2000"/>
          </a:p>
          <a:p>
            <a:pPr indent="-288925" lvl="2" marL="542925" rtl="0" algn="l">
              <a:lnSpc>
                <a:spcPct val="100000"/>
              </a:lnSpc>
              <a:spcBef>
                <a:spcPts val="0"/>
              </a:spcBef>
              <a:spcAft>
                <a:spcPts val="0"/>
              </a:spcAft>
              <a:buSzPts val="2000"/>
              <a:buChar char="•"/>
            </a:pPr>
            <a:r>
              <a:rPr lang="en-GB" sz="2000"/>
              <a:t>Pörröinen karva</a:t>
            </a:r>
            <a:endParaRPr sz="2000"/>
          </a:p>
          <a:p>
            <a:pPr indent="-288925" lvl="2" marL="542925" rtl="0" algn="l">
              <a:lnSpc>
                <a:spcPct val="100000"/>
              </a:lnSpc>
              <a:spcBef>
                <a:spcPts val="0"/>
              </a:spcBef>
              <a:spcAft>
                <a:spcPts val="0"/>
              </a:spcAft>
              <a:buSzPts val="2000"/>
              <a:buChar char="•"/>
            </a:pPr>
            <a:r>
              <a:rPr lang="en-GB" sz="2000"/>
              <a:t>Pieni kokoinen</a:t>
            </a:r>
            <a:endParaRPr sz="2000"/>
          </a:p>
          <a:p>
            <a:pPr indent="-288925" lvl="2" marL="542925" rtl="0" algn="l">
              <a:lnSpc>
                <a:spcPct val="100000"/>
              </a:lnSpc>
              <a:spcBef>
                <a:spcPts val="0"/>
              </a:spcBef>
              <a:spcAft>
                <a:spcPts val="0"/>
              </a:spcAft>
              <a:buSzPts val="2000"/>
              <a:buChar char="•"/>
            </a:pPr>
            <a:r>
              <a:rPr lang="en-GB" sz="2000"/>
              <a:t>Valkoinen</a:t>
            </a:r>
            <a:endParaRPr sz="2000"/>
          </a:p>
          <a:p>
            <a:pPr indent="-330200" lvl="1" marL="723900" rtl="0" algn="l">
              <a:lnSpc>
                <a:spcPct val="100000"/>
              </a:lnSpc>
              <a:spcBef>
                <a:spcPts val="800"/>
              </a:spcBef>
              <a:spcAft>
                <a:spcPts val="0"/>
              </a:spcAft>
              <a:buClr>
                <a:schemeClr val="lt1"/>
              </a:buClr>
              <a:buSzPts val="2000"/>
              <a:buNone/>
            </a:pPr>
            <a:r>
              <a:t/>
            </a:r>
            <a:endParaRPr/>
          </a:p>
        </p:txBody>
      </p:sp>
      <p:pic>
        <p:nvPicPr>
          <p:cNvPr descr="Royalty-Free photo: White cat licking paw lying on brown stone | PickPik" id="504" name="Google Shape;504;p4"/>
          <p:cNvPicPr preferRelativeResize="0"/>
          <p:nvPr/>
        </p:nvPicPr>
        <p:blipFill rotWithShape="1">
          <a:blip r:embed="rId3">
            <a:alphaModFix/>
          </a:blip>
          <a:srcRect b="0" l="0" r="0" t="0"/>
          <a:stretch/>
        </p:blipFill>
        <p:spPr>
          <a:xfrm>
            <a:off x="2222087" y="1140050"/>
            <a:ext cx="3427999" cy="2570999"/>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pic>
        <p:nvPicPr>
          <p:cNvPr id="505" name="Google Shape;505;p4"/>
          <p:cNvPicPr preferRelativeResize="0"/>
          <p:nvPr/>
        </p:nvPicPr>
        <p:blipFill rotWithShape="1">
          <a:blip r:embed="rId4">
            <a:alphaModFix/>
          </a:blip>
          <a:srcRect b="0" l="0" r="0" t="0"/>
          <a:stretch/>
        </p:blipFill>
        <p:spPr>
          <a:xfrm>
            <a:off x="6195450" y="1140050"/>
            <a:ext cx="3863071" cy="2571000"/>
          </a:xfrm>
          <a:prstGeom prst="rect">
            <a:avLst/>
          </a:prstGeom>
          <a:noFill/>
          <a:ln>
            <a:noFill/>
          </a:ln>
          <a:effectLst>
            <a:outerShdw blurRad="57150" rotWithShape="0" algn="bl" dir="5400000" dist="19050">
              <a:srgbClr val="000000">
                <a:alpha val="49803"/>
              </a:srgbClr>
            </a:outerShdw>
          </a:effectLst>
        </p:spPr>
      </p:pic>
      <p:sp>
        <p:nvSpPr>
          <p:cNvPr id="506" name="Google Shape;506;p4"/>
          <p:cNvSpPr txBox="1"/>
          <p:nvPr>
            <p:ph idx="1" type="body"/>
          </p:nvPr>
        </p:nvSpPr>
        <p:spPr>
          <a:xfrm>
            <a:off x="6332388" y="3907850"/>
            <a:ext cx="3589200" cy="188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Koira</a:t>
            </a:r>
            <a:endParaRPr/>
          </a:p>
          <a:p>
            <a:pPr indent="-288925" lvl="2" marL="542925" rtl="0" algn="l">
              <a:lnSpc>
                <a:spcPct val="100000"/>
              </a:lnSpc>
              <a:spcBef>
                <a:spcPts val="0"/>
              </a:spcBef>
              <a:spcAft>
                <a:spcPts val="0"/>
              </a:spcAft>
              <a:buSzPts val="2000"/>
              <a:buChar char="•"/>
            </a:pPr>
            <a:r>
              <a:rPr lang="en-GB" sz="2000"/>
              <a:t>Luppakorvat</a:t>
            </a:r>
            <a:endParaRPr sz="2000"/>
          </a:p>
          <a:p>
            <a:pPr indent="-288925" lvl="2" marL="542925" rtl="0" algn="l">
              <a:lnSpc>
                <a:spcPct val="100000"/>
              </a:lnSpc>
              <a:spcBef>
                <a:spcPts val="0"/>
              </a:spcBef>
              <a:spcAft>
                <a:spcPts val="0"/>
              </a:spcAft>
              <a:buSzPts val="2000"/>
              <a:buChar char="•"/>
            </a:pPr>
            <a:r>
              <a:rPr lang="en-GB" sz="2000"/>
              <a:t>Lyhyt karva</a:t>
            </a:r>
            <a:endParaRPr sz="2000"/>
          </a:p>
          <a:p>
            <a:pPr indent="-288925" lvl="2" marL="542925" rtl="0" algn="l">
              <a:lnSpc>
                <a:spcPct val="100000"/>
              </a:lnSpc>
              <a:spcBef>
                <a:spcPts val="0"/>
              </a:spcBef>
              <a:spcAft>
                <a:spcPts val="0"/>
              </a:spcAft>
              <a:buSzPts val="2000"/>
              <a:buChar char="•"/>
            </a:pPr>
            <a:r>
              <a:rPr lang="en-GB" sz="2000"/>
              <a:t>Suuri kokoinen</a:t>
            </a:r>
            <a:endParaRPr sz="2000"/>
          </a:p>
          <a:p>
            <a:pPr indent="-288925" lvl="2" marL="542925" rtl="0" algn="l">
              <a:lnSpc>
                <a:spcPct val="100000"/>
              </a:lnSpc>
              <a:spcBef>
                <a:spcPts val="0"/>
              </a:spcBef>
              <a:spcAft>
                <a:spcPts val="0"/>
              </a:spcAft>
              <a:buSzPts val="2000"/>
              <a:buChar char="•"/>
            </a:pPr>
            <a:r>
              <a:rPr lang="en-GB" sz="2000"/>
              <a:t>Ruskea</a:t>
            </a:r>
            <a:endParaRPr sz="2000"/>
          </a:p>
          <a:p>
            <a:pPr indent="-330200" lvl="1" marL="723900" rtl="0" algn="l">
              <a:lnSpc>
                <a:spcPct val="100000"/>
              </a:lnSpc>
              <a:spcBef>
                <a:spcPts val="800"/>
              </a:spcBef>
              <a:spcAft>
                <a:spcPts val="0"/>
              </a:spcAft>
              <a:buClr>
                <a:schemeClr val="lt1"/>
              </a:buClr>
              <a:buSzPts val="2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39876f0bdc_0_147"/>
          <p:cNvSpPr txBox="1"/>
          <p:nvPr>
            <p:ph type="title"/>
          </p:nvPr>
        </p:nvSpPr>
        <p:spPr>
          <a:xfrm>
            <a:off x="407987" y="404813"/>
            <a:ext cx="11376000" cy="6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Kissa vai koira?</a:t>
            </a:r>
            <a:endParaRPr/>
          </a:p>
        </p:txBody>
      </p:sp>
      <p:sp>
        <p:nvSpPr>
          <p:cNvPr id="512" name="Google Shape;512;g339876f0bdc_0_147"/>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513" name="Google Shape;513;g339876f0bdc_0_147"/>
          <p:cNvSpPr txBox="1"/>
          <p:nvPr>
            <p:ph idx="1" type="body"/>
          </p:nvPr>
        </p:nvSpPr>
        <p:spPr>
          <a:xfrm>
            <a:off x="304700" y="1052825"/>
            <a:ext cx="3246900" cy="407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Kissa</a:t>
            </a:r>
            <a:endParaRPr/>
          </a:p>
          <a:p>
            <a:pPr indent="-288925" lvl="2" marL="542925" rtl="0" algn="l">
              <a:lnSpc>
                <a:spcPct val="100000"/>
              </a:lnSpc>
              <a:spcBef>
                <a:spcPts val="0"/>
              </a:spcBef>
              <a:spcAft>
                <a:spcPts val="0"/>
              </a:spcAft>
              <a:buSzPts val="2000"/>
              <a:buChar char="•"/>
            </a:pPr>
            <a:r>
              <a:rPr lang="en-GB" sz="2000"/>
              <a:t>Pystykorvat</a:t>
            </a:r>
            <a:endParaRPr sz="2000"/>
          </a:p>
          <a:p>
            <a:pPr indent="-288925" lvl="2" marL="542925" rtl="0" algn="l">
              <a:lnSpc>
                <a:spcPct val="100000"/>
              </a:lnSpc>
              <a:spcBef>
                <a:spcPts val="0"/>
              </a:spcBef>
              <a:spcAft>
                <a:spcPts val="0"/>
              </a:spcAft>
              <a:buSzPts val="2000"/>
              <a:buChar char="•"/>
            </a:pPr>
            <a:r>
              <a:rPr lang="en-GB" sz="2000"/>
              <a:t>Tuuhea häntä</a:t>
            </a:r>
            <a:endParaRPr sz="2000"/>
          </a:p>
          <a:p>
            <a:pPr indent="-288925" lvl="2" marL="542925" rtl="0" algn="l">
              <a:lnSpc>
                <a:spcPct val="100000"/>
              </a:lnSpc>
              <a:spcBef>
                <a:spcPts val="0"/>
              </a:spcBef>
              <a:spcAft>
                <a:spcPts val="0"/>
              </a:spcAft>
              <a:buSzPts val="2000"/>
              <a:buChar char="•"/>
            </a:pPr>
            <a:r>
              <a:rPr lang="en-GB" sz="2000"/>
              <a:t>Pörröinen karva</a:t>
            </a:r>
            <a:endParaRPr sz="2000"/>
          </a:p>
          <a:p>
            <a:pPr indent="-288925" lvl="2" marL="542925" rtl="0" algn="l">
              <a:lnSpc>
                <a:spcPct val="100000"/>
              </a:lnSpc>
              <a:spcBef>
                <a:spcPts val="0"/>
              </a:spcBef>
              <a:spcAft>
                <a:spcPts val="0"/>
              </a:spcAft>
              <a:buSzPts val="2000"/>
              <a:buChar char="•"/>
            </a:pPr>
            <a:r>
              <a:rPr lang="en-GB" sz="2000"/>
              <a:t>Pienikokoinen</a:t>
            </a:r>
            <a:endParaRPr sz="2000"/>
          </a:p>
          <a:p>
            <a:pPr indent="-288925" lvl="2" marL="542925" rtl="0" algn="l">
              <a:lnSpc>
                <a:spcPct val="100000"/>
              </a:lnSpc>
              <a:spcBef>
                <a:spcPts val="0"/>
              </a:spcBef>
              <a:spcAft>
                <a:spcPts val="0"/>
              </a:spcAft>
              <a:buSzPts val="2000"/>
              <a:buChar char="•"/>
            </a:pPr>
            <a:r>
              <a:rPr lang="en-GB" sz="2000"/>
              <a:t>Valkoinen</a:t>
            </a:r>
            <a:br>
              <a:rPr lang="en-GB" sz="2000"/>
            </a:br>
            <a:endParaRPr sz="2000"/>
          </a:p>
          <a:p>
            <a:pPr indent="0" lvl="0" marL="0" rtl="0" algn="l">
              <a:lnSpc>
                <a:spcPct val="100000"/>
              </a:lnSpc>
              <a:spcBef>
                <a:spcPts val="0"/>
              </a:spcBef>
              <a:spcAft>
                <a:spcPts val="0"/>
              </a:spcAft>
              <a:buSzPts val="2800"/>
              <a:buNone/>
            </a:pPr>
            <a:r>
              <a:rPr lang="en-GB"/>
              <a:t>Koira</a:t>
            </a:r>
            <a:endParaRPr/>
          </a:p>
          <a:p>
            <a:pPr indent="-288925" lvl="2" marL="542925" rtl="0" algn="l">
              <a:lnSpc>
                <a:spcPct val="100000"/>
              </a:lnSpc>
              <a:spcBef>
                <a:spcPts val="0"/>
              </a:spcBef>
              <a:spcAft>
                <a:spcPts val="0"/>
              </a:spcAft>
              <a:buSzPts val="2000"/>
              <a:buChar char="•"/>
            </a:pPr>
            <a:r>
              <a:rPr lang="en-GB" sz="2000"/>
              <a:t>Luppakorvat</a:t>
            </a:r>
            <a:endParaRPr sz="2000"/>
          </a:p>
          <a:p>
            <a:pPr indent="-288925" lvl="2" marL="542925" rtl="0" algn="l">
              <a:lnSpc>
                <a:spcPct val="100000"/>
              </a:lnSpc>
              <a:spcBef>
                <a:spcPts val="0"/>
              </a:spcBef>
              <a:spcAft>
                <a:spcPts val="0"/>
              </a:spcAft>
              <a:buSzPts val="2000"/>
              <a:buChar char="•"/>
            </a:pPr>
            <a:r>
              <a:rPr lang="en-GB" sz="2000"/>
              <a:t>Lyhyt karva</a:t>
            </a:r>
            <a:endParaRPr sz="2000"/>
          </a:p>
          <a:p>
            <a:pPr indent="-288925" lvl="2" marL="542925" rtl="0" algn="l">
              <a:lnSpc>
                <a:spcPct val="100000"/>
              </a:lnSpc>
              <a:spcBef>
                <a:spcPts val="0"/>
              </a:spcBef>
              <a:spcAft>
                <a:spcPts val="0"/>
              </a:spcAft>
              <a:buSzPts val="2000"/>
              <a:buChar char="•"/>
            </a:pPr>
            <a:r>
              <a:rPr lang="en-GB" sz="2000"/>
              <a:t>Suurikokoinen</a:t>
            </a:r>
            <a:endParaRPr sz="2000"/>
          </a:p>
          <a:p>
            <a:pPr indent="-288925" lvl="2" marL="542925" rtl="0" algn="l">
              <a:lnSpc>
                <a:spcPct val="100000"/>
              </a:lnSpc>
              <a:spcBef>
                <a:spcPts val="0"/>
              </a:spcBef>
              <a:spcAft>
                <a:spcPts val="0"/>
              </a:spcAft>
              <a:buSzPts val="2000"/>
              <a:buChar char="•"/>
            </a:pPr>
            <a:r>
              <a:rPr lang="en-GB" sz="2000"/>
              <a:t>Ruskea</a:t>
            </a:r>
            <a:endParaRPr sz="2000"/>
          </a:p>
          <a:p>
            <a:pPr indent="-330200" lvl="0" marL="723900" rtl="0" algn="l">
              <a:lnSpc>
                <a:spcPct val="100000"/>
              </a:lnSpc>
              <a:spcBef>
                <a:spcPts val="800"/>
              </a:spcBef>
              <a:spcAft>
                <a:spcPts val="0"/>
              </a:spcAft>
              <a:buSzPts val="2800"/>
              <a:buNone/>
            </a:pPr>
            <a:r>
              <a:t/>
            </a:r>
            <a:endParaRPr sz="2000"/>
          </a:p>
          <a:p>
            <a:pPr indent="0" lvl="0" marL="0" rtl="0" algn="l">
              <a:lnSpc>
                <a:spcPct val="100000"/>
              </a:lnSpc>
              <a:spcBef>
                <a:spcPts val="0"/>
              </a:spcBef>
              <a:spcAft>
                <a:spcPts val="0"/>
              </a:spcAft>
              <a:buSzPts val="2800"/>
              <a:buNone/>
            </a:pPr>
            <a:r>
              <a:t/>
            </a:r>
            <a:endParaRPr sz="2000"/>
          </a:p>
          <a:p>
            <a:pPr indent="-330200" lvl="1" marL="723900" rtl="0" algn="l">
              <a:lnSpc>
                <a:spcPct val="100000"/>
              </a:lnSpc>
              <a:spcBef>
                <a:spcPts val="800"/>
              </a:spcBef>
              <a:spcAft>
                <a:spcPts val="0"/>
              </a:spcAft>
              <a:buClr>
                <a:schemeClr val="lt1"/>
              </a:buClr>
              <a:buSzPts val="2000"/>
              <a:buNone/>
            </a:pPr>
            <a:r>
              <a:t/>
            </a:r>
            <a:endParaRPr/>
          </a:p>
        </p:txBody>
      </p:sp>
      <p:pic>
        <p:nvPicPr>
          <p:cNvPr descr="Royalty-Free photo: White cat licking paw lying on brown stone | PickPik" id="514" name="Google Shape;514;g339876f0bdc_0_147"/>
          <p:cNvPicPr preferRelativeResize="0"/>
          <p:nvPr/>
        </p:nvPicPr>
        <p:blipFill rotWithShape="1">
          <a:blip r:embed="rId3">
            <a:alphaModFix/>
          </a:blip>
          <a:srcRect b="0" l="0" r="0" t="0"/>
          <a:stretch/>
        </p:blipFill>
        <p:spPr>
          <a:xfrm>
            <a:off x="4012000" y="357975"/>
            <a:ext cx="2796401" cy="2097301"/>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pic>
        <p:nvPicPr>
          <p:cNvPr id="515" name="Google Shape;515;g339876f0bdc_0_147"/>
          <p:cNvPicPr preferRelativeResize="0"/>
          <p:nvPr/>
        </p:nvPicPr>
        <p:blipFill rotWithShape="1">
          <a:blip r:embed="rId4">
            <a:alphaModFix/>
          </a:blip>
          <a:srcRect b="0" l="0" r="0" t="0"/>
          <a:stretch/>
        </p:blipFill>
        <p:spPr>
          <a:xfrm>
            <a:off x="7133775" y="357975"/>
            <a:ext cx="3151299" cy="2097299"/>
          </a:xfrm>
          <a:prstGeom prst="rect">
            <a:avLst/>
          </a:prstGeom>
          <a:noFill/>
          <a:ln>
            <a:noFill/>
          </a:ln>
          <a:effectLst>
            <a:outerShdw blurRad="57150" rotWithShape="0" algn="bl" dir="5400000" dist="19050">
              <a:srgbClr val="000000">
                <a:alpha val="49803"/>
              </a:srgbClr>
            </a:outerShdw>
          </a:effectLst>
        </p:spPr>
      </p:pic>
      <p:pic>
        <p:nvPicPr>
          <p:cNvPr descr="Wallpaper white, dog, puppy, the Samoyed for mobile and desktop, section  собаки, resolution 3264x1836 - download" id="516" name="Google Shape;516;g339876f0bdc_0_147"/>
          <p:cNvPicPr preferRelativeResize="0"/>
          <p:nvPr/>
        </p:nvPicPr>
        <p:blipFill rotWithShape="1">
          <a:blip r:embed="rId5">
            <a:alphaModFix/>
          </a:blip>
          <a:srcRect b="0" l="0" r="0" t="0"/>
          <a:stretch/>
        </p:blipFill>
        <p:spPr>
          <a:xfrm>
            <a:off x="5474226" y="3174746"/>
            <a:ext cx="3004597" cy="1690099"/>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sp>
        <p:nvSpPr>
          <p:cNvPr id="517" name="Google Shape;517;g339876f0bdc_0_147"/>
          <p:cNvSpPr txBox="1"/>
          <p:nvPr>
            <p:ph idx="1" type="body"/>
          </p:nvPr>
        </p:nvSpPr>
        <p:spPr>
          <a:xfrm>
            <a:off x="4491750" y="2560150"/>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Kissa</a:t>
            </a:r>
            <a:endParaRPr/>
          </a:p>
        </p:txBody>
      </p:sp>
      <p:sp>
        <p:nvSpPr>
          <p:cNvPr id="518" name="Google Shape;518;g339876f0bdc_0_147"/>
          <p:cNvSpPr txBox="1"/>
          <p:nvPr>
            <p:ph idx="1" type="body"/>
          </p:nvPr>
        </p:nvSpPr>
        <p:spPr>
          <a:xfrm>
            <a:off x="7741275" y="2560163"/>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Koira</a:t>
            </a:r>
            <a:endParaRPr/>
          </a:p>
        </p:txBody>
      </p:sp>
      <p:sp>
        <p:nvSpPr>
          <p:cNvPr id="519" name="Google Shape;519;g339876f0bdc_0_147"/>
          <p:cNvSpPr txBox="1"/>
          <p:nvPr>
            <p:ph idx="1" type="body"/>
          </p:nvPr>
        </p:nvSpPr>
        <p:spPr>
          <a:xfrm>
            <a:off x="6058075" y="5034625"/>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Kissa</a:t>
            </a:r>
            <a:endParaRPr/>
          </a:p>
        </p:txBody>
      </p:sp>
      <p:sp>
        <p:nvSpPr>
          <p:cNvPr id="520" name="Google Shape;520;g339876f0bdc_0_147"/>
          <p:cNvSpPr/>
          <p:nvPr/>
        </p:nvSpPr>
        <p:spPr>
          <a:xfrm>
            <a:off x="3002200" y="5761175"/>
            <a:ext cx="6297300" cy="70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339876f0bdc_0_147"/>
          <p:cNvSpPr txBox="1"/>
          <p:nvPr>
            <p:ph idx="1" type="body"/>
          </p:nvPr>
        </p:nvSpPr>
        <p:spPr>
          <a:xfrm>
            <a:off x="3374475" y="5874825"/>
            <a:ext cx="5547000" cy="648000"/>
          </a:xfrm>
          <a:prstGeom prst="rect">
            <a:avLst/>
          </a:prstGeom>
          <a:noFill/>
          <a:ln>
            <a:noFill/>
          </a:ln>
        </p:spPr>
        <p:txBody>
          <a:bodyPr anchorCtr="0" anchor="t" bIns="0" lIns="0" spcFirstLastPara="1" rIns="0" wrap="square" tIns="0">
            <a:noAutofit/>
          </a:bodyPr>
          <a:lstStyle/>
          <a:p>
            <a:pPr indent="-406400" lvl="0" marL="457200" rtl="0" algn="l">
              <a:lnSpc>
                <a:spcPct val="100000"/>
              </a:lnSpc>
              <a:spcBef>
                <a:spcPts val="800"/>
              </a:spcBef>
              <a:spcAft>
                <a:spcPts val="0"/>
              </a:spcAft>
              <a:buClr>
                <a:schemeClr val="dk1"/>
              </a:buClr>
              <a:buSzPts val="2800"/>
              <a:buChar char="➔"/>
            </a:pPr>
            <a:r>
              <a:rPr lang="en-GB">
                <a:solidFill>
                  <a:schemeClr val="dk1"/>
                </a:solidFill>
              </a:rPr>
              <a:t>Sääntöpohjainen logiikka ei riitä</a:t>
            </a:r>
            <a:endParaRPr>
              <a:solidFill>
                <a:schemeClr val="dk1"/>
              </a:solidFill>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
          <p:cNvSpPr txBox="1"/>
          <p:nvPr>
            <p:ph type="title"/>
          </p:nvPr>
        </p:nvSpPr>
        <p:spPr>
          <a:xfrm>
            <a:off x="407987" y="404813"/>
            <a:ext cx="11376026" cy="64792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Miksi tekoäly täytyy kouluttaa?</a:t>
            </a:r>
            <a:endParaRPr/>
          </a:p>
          <a:p>
            <a:pPr indent="0" lvl="0" marL="0" rtl="0" algn="l">
              <a:lnSpc>
                <a:spcPct val="90000"/>
              </a:lnSpc>
              <a:spcBef>
                <a:spcPts val="0"/>
              </a:spcBef>
              <a:spcAft>
                <a:spcPts val="0"/>
              </a:spcAft>
              <a:buClr>
                <a:schemeClr val="lt1"/>
              </a:buClr>
              <a:buSzPts val="3000"/>
              <a:buFont typeface="Arial"/>
              <a:buNone/>
            </a:pPr>
            <a:r>
              <a:t/>
            </a:r>
            <a:endParaRPr/>
          </a:p>
        </p:txBody>
      </p:sp>
      <p:sp>
        <p:nvSpPr>
          <p:cNvPr id="527" name="Google Shape;527;p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528" name="Google Shape;528;p6"/>
          <p:cNvSpPr txBox="1"/>
          <p:nvPr>
            <p:ph idx="1" type="body"/>
          </p:nvPr>
        </p:nvSpPr>
        <p:spPr>
          <a:xfrm>
            <a:off x="408000" y="1162025"/>
            <a:ext cx="11315400" cy="1226400"/>
          </a:xfrm>
          <a:prstGeom prst="rect">
            <a:avLst/>
          </a:prstGeom>
          <a:noFill/>
          <a:ln>
            <a:noFill/>
          </a:ln>
        </p:spPr>
        <p:txBody>
          <a:bodyPr anchorCtr="0" anchor="t" bIns="0" lIns="0" spcFirstLastPara="1" rIns="0" wrap="square" tIns="0">
            <a:noAutofit/>
          </a:bodyPr>
          <a:lstStyle/>
          <a:p>
            <a:pPr indent="-457200" lvl="0" marL="457200" rtl="0" algn="l">
              <a:lnSpc>
                <a:spcPct val="100000"/>
              </a:lnSpc>
              <a:spcBef>
                <a:spcPts val="0"/>
              </a:spcBef>
              <a:spcAft>
                <a:spcPts val="0"/>
              </a:spcAft>
              <a:buClr>
                <a:schemeClr val="lt1"/>
              </a:buClr>
              <a:buSzPts val="2800"/>
              <a:buFont typeface="Arial"/>
              <a:buChar char="•"/>
            </a:pPr>
            <a:r>
              <a:rPr lang="en-GB"/>
              <a:t>Sääntöpohjainen logiikka toimii ainoastaan yksinkertaisiin tehtäviin</a:t>
            </a:r>
            <a:endParaRPr/>
          </a:p>
          <a:p>
            <a:pPr indent="-457200" lvl="0" marL="457200" rtl="0" algn="l">
              <a:lnSpc>
                <a:spcPct val="100000"/>
              </a:lnSpc>
              <a:spcBef>
                <a:spcPts val="0"/>
              </a:spcBef>
              <a:spcAft>
                <a:spcPts val="0"/>
              </a:spcAft>
              <a:buSzPts val="2800"/>
              <a:buChar char="•"/>
            </a:pPr>
            <a:r>
              <a:rPr lang="en-GB"/>
              <a:t>Koulutettavat tekoälymallit oppivat suoraan koulutusaineistosta</a:t>
            </a:r>
            <a:endParaRPr/>
          </a:p>
          <a:p>
            <a:pPr indent="-314325" lvl="2" marL="542925" rtl="0" algn="l">
              <a:lnSpc>
                <a:spcPct val="100000"/>
              </a:lnSpc>
              <a:spcBef>
                <a:spcPts val="0"/>
              </a:spcBef>
              <a:spcAft>
                <a:spcPts val="0"/>
              </a:spcAft>
              <a:buSzPts val="2400"/>
              <a:buChar char="•"/>
            </a:pPr>
            <a:r>
              <a:rPr lang="en-GB" sz="2400"/>
              <a:t>Voidaan myös opettaa asioita, joiden sääntöjä ei pystytä määrittämään</a:t>
            </a:r>
            <a:endParaRPr sz="2400"/>
          </a:p>
          <a:p>
            <a:pPr indent="-314325" lvl="2" marL="542925" rtl="0" algn="l">
              <a:lnSpc>
                <a:spcPct val="100000"/>
              </a:lnSpc>
              <a:spcBef>
                <a:spcPts val="0"/>
              </a:spcBef>
              <a:spcAft>
                <a:spcPts val="0"/>
              </a:spcAft>
              <a:buSzPts val="2400"/>
              <a:buChar char="•"/>
            </a:pPr>
            <a:r>
              <a:rPr lang="en-GB" sz="2400"/>
              <a:t>Esim. Tekoäly tunnistaa silmänpohjasta: Sukupuoli, etnisyys, ikä, tupakointi jne.</a:t>
            </a:r>
            <a:endParaRPr sz="2400"/>
          </a:p>
        </p:txBody>
      </p:sp>
      <p:sp>
        <p:nvSpPr>
          <p:cNvPr id="529" name="Google Shape;529;p6"/>
          <p:cNvSpPr txBox="1"/>
          <p:nvPr/>
        </p:nvSpPr>
        <p:spPr>
          <a:xfrm>
            <a:off x="2928450" y="6246025"/>
            <a:ext cx="6335100" cy="4968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lt1"/>
              </a:buClr>
              <a:buSzPts val="1300"/>
              <a:buFont typeface="Arial"/>
              <a:buAutoNum type="arabicPeriod"/>
            </a:pPr>
            <a:r>
              <a:rPr b="0" i="0" lang="en-GB" sz="1300" u="none" cap="none" strike="noStrike">
                <a:solidFill>
                  <a:schemeClr val="lt1"/>
                </a:solidFill>
                <a:latin typeface="Arial"/>
                <a:ea typeface="Arial"/>
                <a:cs typeface="Arial"/>
                <a:sym typeface="Arial"/>
              </a:rPr>
              <a:t>Kuvan lähde: en.wikipedia.org/wiki/Fundus_photography</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AutoNum type="arabicPeriod"/>
            </a:pPr>
            <a:r>
              <a:rPr b="0" i="0" lang="en-GB" sz="1300" u="none" cap="none" strike="noStrike">
                <a:solidFill>
                  <a:schemeClr val="lt1"/>
                </a:solidFill>
                <a:latin typeface="Arial"/>
                <a:ea typeface="Arial"/>
                <a:cs typeface="Arial"/>
                <a:sym typeface="Arial"/>
              </a:rPr>
              <a:t>Kuvan lähde: my.clevelandclinic.org/health/diagnostics/25046-retinal-imaging</a:t>
            </a:r>
            <a:endParaRPr b="0" i="0" sz="1300" u="none" cap="none" strike="noStrike">
              <a:solidFill>
                <a:schemeClr val="lt1"/>
              </a:solidFill>
              <a:latin typeface="Arial"/>
              <a:ea typeface="Arial"/>
              <a:cs typeface="Arial"/>
              <a:sym typeface="Arial"/>
            </a:endParaRPr>
          </a:p>
        </p:txBody>
      </p:sp>
      <p:pic>
        <p:nvPicPr>
          <p:cNvPr id="530" name="Google Shape;530;p6"/>
          <p:cNvPicPr preferRelativeResize="0"/>
          <p:nvPr/>
        </p:nvPicPr>
        <p:blipFill rotWithShape="1">
          <a:blip r:embed="rId3">
            <a:alphaModFix/>
          </a:blip>
          <a:srcRect b="2719" l="-910" r="909" t="-2720"/>
          <a:stretch/>
        </p:blipFill>
        <p:spPr>
          <a:xfrm>
            <a:off x="5512875" y="2886275"/>
            <a:ext cx="4485975" cy="2990650"/>
          </a:xfrm>
          <a:prstGeom prst="rect">
            <a:avLst/>
          </a:prstGeom>
          <a:noFill/>
          <a:ln>
            <a:noFill/>
          </a:ln>
        </p:spPr>
      </p:pic>
      <p:pic>
        <p:nvPicPr>
          <p:cNvPr id="531" name="Google Shape;531;p6"/>
          <p:cNvPicPr preferRelativeResize="0"/>
          <p:nvPr/>
        </p:nvPicPr>
        <p:blipFill rotWithShape="1">
          <a:blip r:embed="rId4">
            <a:alphaModFix/>
          </a:blip>
          <a:srcRect b="2170" l="-2530" r="2530" t="-2170"/>
          <a:stretch/>
        </p:blipFill>
        <p:spPr>
          <a:xfrm>
            <a:off x="2454000" y="2974075"/>
            <a:ext cx="2815051" cy="2815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39574d1493_0_0"/>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Mitä on tekoäly?</a:t>
            </a:r>
            <a:endParaRPr/>
          </a:p>
          <a:p>
            <a:pPr indent="0" lvl="0" marL="0" rtl="0" algn="l">
              <a:lnSpc>
                <a:spcPct val="100000"/>
              </a:lnSpc>
              <a:spcBef>
                <a:spcPts val="0"/>
              </a:spcBef>
              <a:spcAft>
                <a:spcPts val="0"/>
              </a:spcAft>
              <a:buSzPts val="3200"/>
              <a:buNone/>
            </a:pPr>
            <a:r>
              <a:t/>
            </a:r>
            <a:endParaRPr/>
          </a:p>
        </p:txBody>
      </p:sp>
      <p:sp>
        <p:nvSpPr>
          <p:cNvPr id="538" name="Google Shape;538;g339574d1493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alto - Title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alto - Content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alto - Kiitos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2025-02-23T20:57:09Z</dcterms:created>
  <dc:creator>Saukkoriipi Mikko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0x01010077D8067A49724945B01A3FCDF2E7485D</vt:lpwstr>
  </property>
</Properties>
</file>